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3" r:id="rId2"/>
    <p:sldId id="281" r:id="rId3"/>
    <p:sldId id="284" r:id="rId4"/>
    <p:sldId id="282" r:id="rId5"/>
  </p:sldIdLst>
  <p:sldSz cx="43200638" cy="25199975"/>
  <p:notesSz cx="6858000" cy="9144000"/>
  <p:defaultTextStyle>
    <a:defPPr>
      <a:defRPr lang="en-US"/>
    </a:defPPr>
    <a:lvl1pPr marL="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1pPr>
    <a:lvl2pPr marL="20571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2pPr>
    <a:lvl3pPr marL="4114343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3pPr>
    <a:lvl4pPr marL="6171514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4pPr>
    <a:lvl5pPr marL="8228686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5pPr>
    <a:lvl6pPr marL="10285857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6pPr>
    <a:lvl7pPr marL="12343028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7pPr>
    <a:lvl8pPr marL="1440020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8pPr>
    <a:lvl9pPr marL="164573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37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F5"/>
    <a:srgbClr val="FAC090"/>
    <a:srgbClr val="F06464"/>
    <a:srgbClr val="FA6464"/>
    <a:srgbClr val="E6FA7E"/>
    <a:srgbClr val="E6F57E"/>
    <a:srgbClr val="DEF57E"/>
    <a:srgbClr val="DEFF7E"/>
    <a:srgbClr val="E65050"/>
    <a:srgbClr val="E4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1"/>
    <p:restoredTop sz="94693"/>
  </p:normalViewPr>
  <p:slideViewPr>
    <p:cSldViewPr>
      <p:cViewPr>
        <p:scale>
          <a:sx n="49" d="100"/>
          <a:sy n="49" d="100"/>
        </p:scale>
        <p:origin x="1928" y="544"/>
      </p:cViewPr>
      <p:guideLst>
        <p:guide orient="horz" pos="7937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F51B-0D5B-BD48-9512-DDCE424B6B6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1143000"/>
            <a:ext cx="528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3C1E-005F-E245-8EB5-43750677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7828328"/>
            <a:ext cx="36720542" cy="5401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98" y="14279987"/>
            <a:ext cx="30240447" cy="6439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2" y="1009170"/>
            <a:ext cx="9720144" cy="215016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2" y="1009170"/>
            <a:ext cx="28440420" cy="215016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16193320"/>
            <a:ext cx="36720542" cy="5004994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0680827"/>
            <a:ext cx="36720542" cy="5512493"/>
          </a:xfrm>
        </p:spPr>
        <p:txBody>
          <a:bodyPr anchor="b"/>
          <a:lstStyle>
            <a:lvl1pPr marL="0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1pPr>
            <a:lvl2pPr marL="400036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8000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0107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4pPr>
            <a:lvl5pPr marL="1600143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5pPr>
            <a:lvl6pPr marL="2000179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6pPr>
            <a:lvl7pPr marL="240021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7pPr>
            <a:lvl8pPr marL="2800250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8pPr>
            <a:lvl9pPr marL="3200286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2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640830"/>
            <a:ext cx="19087784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2" y="7991659"/>
            <a:ext cx="19087784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5640830"/>
            <a:ext cx="19095282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7991659"/>
            <a:ext cx="19095282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4" y="1003332"/>
            <a:ext cx="14212712" cy="4269996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0" y="1003336"/>
            <a:ext cx="24150357" cy="21507481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4" y="5273331"/>
            <a:ext cx="14212712" cy="17237485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29" y="17639984"/>
            <a:ext cx="25920383" cy="2082499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29" y="2251665"/>
            <a:ext cx="25920383" cy="15119985"/>
          </a:xfrm>
        </p:spPr>
        <p:txBody>
          <a:bodyPr/>
          <a:lstStyle>
            <a:lvl1pPr marL="0" indent="0">
              <a:buNone/>
              <a:defRPr sz="2800"/>
            </a:lvl1pPr>
            <a:lvl2pPr marL="400036" indent="0">
              <a:buNone/>
              <a:defRPr sz="2450"/>
            </a:lvl2pPr>
            <a:lvl3pPr marL="800071" indent="0">
              <a:buNone/>
              <a:defRPr sz="2100"/>
            </a:lvl3pPr>
            <a:lvl4pPr marL="1200107" indent="0">
              <a:buNone/>
              <a:defRPr sz="1750"/>
            </a:lvl4pPr>
            <a:lvl5pPr marL="1600143" indent="0">
              <a:buNone/>
              <a:defRPr sz="1750"/>
            </a:lvl5pPr>
            <a:lvl6pPr marL="2000179" indent="0">
              <a:buNone/>
              <a:defRPr sz="1750"/>
            </a:lvl6pPr>
            <a:lvl7pPr marL="2400214" indent="0">
              <a:buNone/>
              <a:defRPr sz="1750"/>
            </a:lvl7pPr>
            <a:lvl8pPr marL="2800250" indent="0">
              <a:buNone/>
              <a:defRPr sz="1750"/>
            </a:lvl8pPr>
            <a:lvl9pPr marL="3200286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29" y="19722483"/>
            <a:ext cx="25920383" cy="2957496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2" y="1009168"/>
            <a:ext cx="38880574" cy="419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879996"/>
            <a:ext cx="38880574" cy="1663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4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8" y="23356645"/>
            <a:ext cx="13680202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59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0071" rtl="0" eaLnBrk="1" latinLnBrk="0" hangingPunct="1">
        <a:spcBef>
          <a:spcPct val="0"/>
        </a:spcBef>
        <a:buNone/>
        <a:defRPr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27" indent="-300027" algn="l" defTabSz="80007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58" indent="-250023" algn="l" defTabSz="800071" rtl="0" eaLnBrk="1" latinLnBrk="0" hangingPunct="1">
        <a:spcBef>
          <a:spcPct val="20000"/>
        </a:spcBef>
        <a:buFont typeface="Arial" pitchFamily="34" charset="0"/>
        <a:buChar char="–"/>
        <a:defRPr sz="245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90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0125" indent="-200018" algn="l" defTabSz="800071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161" indent="-200018" algn="l" defTabSz="800071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197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233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268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304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3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071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7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143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179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214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25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28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7.png"/><Relationship Id="rId11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98" y="1370987"/>
            <a:ext cx="4735670" cy="47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49" y="1370987"/>
            <a:ext cx="4735670" cy="475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100" y="1370987"/>
            <a:ext cx="4735670" cy="475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649" y="1370987"/>
            <a:ext cx="4735670" cy="475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996" y="1370987"/>
            <a:ext cx="4735670" cy="475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396" y="1370987"/>
            <a:ext cx="4735670" cy="475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957" y="1370987"/>
            <a:ext cx="4735670" cy="475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968" y="6884987"/>
            <a:ext cx="2253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+x,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77408" y="4446587"/>
            <a:ext cx="2596959" cy="2134574"/>
            <a:chOff x="718415" y="4815600"/>
            <a:chExt cx="2596959" cy="2134574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55909" y="12130120"/>
            <a:ext cx="2213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+y,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35967" y="17529248"/>
            <a:ext cx="2253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+z,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7887561" y="6566948"/>
            <a:ext cx="4744463" cy="4680764"/>
            <a:chOff x="25958263" y="5208587"/>
            <a:chExt cx="4744463" cy="4680764"/>
          </a:xfrm>
        </p:grpSpPr>
        <p:sp>
          <p:nvSpPr>
            <p:cNvPr id="60" name="Oval 59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Oval 60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Oval 61"/>
            <p:cNvSpPr>
              <a:spLocks/>
            </p:cNvSpPr>
            <p:nvPr/>
          </p:nvSpPr>
          <p:spPr>
            <a:xfrm>
              <a:off x="25958263" y="6942137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Oval 62"/>
            <p:cNvSpPr>
              <a:spLocks/>
            </p:cNvSpPr>
            <p:nvPr/>
          </p:nvSpPr>
          <p:spPr>
            <a:xfrm>
              <a:off x="30086599" y="6942137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Oval 63"/>
            <p:cNvSpPr>
              <a:spLocks/>
            </p:cNvSpPr>
            <p:nvPr/>
          </p:nvSpPr>
          <p:spPr>
            <a:xfrm>
              <a:off x="26210703" y="8417128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5" name="Oval 64"/>
            <p:cNvSpPr>
              <a:spLocks/>
            </p:cNvSpPr>
            <p:nvPr/>
          </p:nvSpPr>
          <p:spPr>
            <a:xfrm>
              <a:off x="29819117" y="8417128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" name="Oval 65"/>
            <p:cNvSpPr>
              <a:spLocks/>
            </p:cNvSpPr>
            <p:nvPr/>
          </p:nvSpPr>
          <p:spPr>
            <a:xfrm>
              <a:off x="28766970" y="9320619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>
              <a:spLocks/>
            </p:cNvSpPr>
            <p:nvPr/>
          </p:nvSpPr>
          <p:spPr>
            <a:xfrm>
              <a:off x="27335659" y="9320619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8487681" y="5694030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6484160" y="6035249"/>
              <a:ext cx="2898937" cy="9901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26736600" y="6220462"/>
              <a:ext cx="2774807" cy="22799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26628787" y="6104342"/>
              <a:ext cx="2828223" cy="232441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27771679" y="6234658"/>
              <a:ext cx="1871288" cy="31003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6484160" y="7427580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26574390" y="7226503"/>
              <a:ext cx="35122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9292867" y="7427580"/>
              <a:ext cx="883962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26826830" y="7337521"/>
              <a:ext cx="3275904" cy="13639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26563259" y="8985860"/>
              <a:ext cx="772400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27933628" y="8812136"/>
              <a:ext cx="1916667" cy="6801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27951786" y="9604985"/>
              <a:ext cx="815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9383097" y="8985860"/>
              <a:ext cx="744084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7887561" y="11881623"/>
            <a:ext cx="4744463" cy="4680764"/>
            <a:chOff x="29324397" y="16300183"/>
            <a:chExt cx="4744463" cy="4680764"/>
          </a:xfrm>
        </p:grpSpPr>
        <p:sp>
          <p:nvSpPr>
            <p:cNvPr id="86" name="Oval 85"/>
            <p:cNvSpPr>
              <a:spLocks/>
            </p:cNvSpPr>
            <p:nvPr/>
          </p:nvSpPr>
          <p:spPr>
            <a:xfrm>
              <a:off x="31327918" y="1630018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" name="Oval 86"/>
            <p:cNvSpPr>
              <a:spLocks/>
            </p:cNvSpPr>
            <p:nvPr/>
          </p:nvSpPr>
          <p:spPr>
            <a:xfrm>
              <a:off x="30085666" y="1675752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8" name="Oval 87"/>
            <p:cNvSpPr>
              <a:spLocks/>
            </p:cNvSpPr>
            <p:nvPr/>
          </p:nvSpPr>
          <p:spPr>
            <a:xfrm>
              <a:off x="29324397" y="180337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" name="Oval 88"/>
            <p:cNvSpPr>
              <a:spLocks/>
            </p:cNvSpPr>
            <p:nvPr/>
          </p:nvSpPr>
          <p:spPr>
            <a:xfrm>
              <a:off x="33452733" y="180337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0" name="Oval 89"/>
            <p:cNvSpPr>
              <a:spLocks/>
            </p:cNvSpPr>
            <p:nvPr/>
          </p:nvSpPr>
          <p:spPr>
            <a:xfrm>
              <a:off x="29576837" y="19508724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" name="Oval 90"/>
            <p:cNvSpPr>
              <a:spLocks/>
            </p:cNvSpPr>
            <p:nvPr/>
          </p:nvSpPr>
          <p:spPr>
            <a:xfrm>
              <a:off x="33185251" y="19508724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2" name="Oval 91"/>
            <p:cNvSpPr>
              <a:spLocks/>
            </p:cNvSpPr>
            <p:nvPr/>
          </p:nvSpPr>
          <p:spPr>
            <a:xfrm>
              <a:off x="32701037" y="1675752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1738995" y="16868915"/>
              <a:ext cx="1536486" cy="2723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>
              <a:spLocks/>
            </p:cNvSpPr>
            <p:nvPr/>
          </p:nvSpPr>
          <p:spPr>
            <a:xfrm>
              <a:off x="32133104" y="20412215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31562294" y="16868915"/>
              <a:ext cx="878874" cy="35433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1853815" y="16785626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29850294" y="16785626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30611563" y="17242965"/>
              <a:ext cx="2841170" cy="964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0393730" y="17326254"/>
              <a:ext cx="616127" cy="308596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0701793" y="17041888"/>
              <a:ext cx="1999244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29632461" y="17242965"/>
              <a:ext cx="543435" cy="790768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30102734" y="17242965"/>
              <a:ext cx="2688533" cy="2349048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 flipV="1">
              <a:off x="29884901" y="20077456"/>
              <a:ext cx="816892" cy="619125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>
              <a:off x="30175896" y="18318099"/>
              <a:ext cx="3276837" cy="142620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9535154" y="18585307"/>
              <a:ext cx="131913" cy="10067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32749231" y="20077456"/>
              <a:ext cx="744084" cy="619125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31300853" y="19867850"/>
              <a:ext cx="1893466" cy="7051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33711148" y="18602465"/>
              <a:ext cx="49649" cy="9895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29940524" y="18318099"/>
              <a:ext cx="3253794" cy="137387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31317920" y="20696581"/>
              <a:ext cx="815184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31178044" y="18451781"/>
              <a:ext cx="2289731" cy="203519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>
              <a:spLocks/>
            </p:cNvSpPr>
            <p:nvPr/>
          </p:nvSpPr>
          <p:spPr>
            <a:xfrm>
              <a:off x="30701793" y="20412215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H="1">
              <a:off x="32659001" y="18519176"/>
              <a:ext cx="883962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29850294" y="18519176"/>
              <a:ext cx="2373040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37887561" y="17248187"/>
            <a:ext cx="4744463" cy="4680764"/>
            <a:chOff x="19519079" y="11153009"/>
            <a:chExt cx="4744463" cy="4680764"/>
          </a:xfrm>
        </p:grpSpPr>
        <p:sp>
          <p:nvSpPr>
            <p:cNvPr id="116" name="Oval 115"/>
            <p:cNvSpPr>
              <a:spLocks/>
            </p:cNvSpPr>
            <p:nvPr/>
          </p:nvSpPr>
          <p:spPr>
            <a:xfrm>
              <a:off x="21522600" y="1115300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7" name="Oval 116"/>
            <p:cNvSpPr>
              <a:spLocks/>
            </p:cNvSpPr>
            <p:nvPr/>
          </p:nvSpPr>
          <p:spPr>
            <a:xfrm>
              <a:off x="20280348" y="1161034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Oval 117"/>
            <p:cNvSpPr>
              <a:spLocks/>
            </p:cNvSpPr>
            <p:nvPr/>
          </p:nvSpPr>
          <p:spPr>
            <a:xfrm>
              <a:off x="19519079" y="12886559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9" name="Oval 118"/>
            <p:cNvSpPr>
              <a:spLocks/>
            </p:cNvSpPr>
            <p:nvPr/>
          </p:nvSpPr>
          <p:spPr>
            <a:xfrm>
              <a:off x="23647415" y="12886559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" name="Oval 119"/>
            <p:cNvSpPr>
              <a:spLocks/>
            </p:cNvSpPr>
            <p:nvPr/>
          </p:nvSpPr>
          <p:spPr>
            <a:xfrm>
              <a:off x="19771519" y="14361550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1" name="Oval 120"/>
            <p:cNvSpPr>
              <a:spLocks/>
            </p:cNvSpPr>
            <p:nvPr/>
          </p:nvSpPr>
          <p:spPr>
            <a:xfrm>
              <a:off x="20896475" y="15265041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2" name="Straight Arrow Connector 121"/>
            <p:cNvCxnSpPr>
              <a:stCxn id="117" idx="2"/>
            </p:cNvCxnSpPr>
            <p:nvPr/>
          </p:nvCxnSpPr>
          <p:spPr>
            <a:xfrm flipH="1">
              <a:off x="20851360" y="11437375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endCxn id="118" idx="5"/>
            </p:cNvCxnSpPr>
            <p:nvPr/>
          </p:nvCxnSpPr>
          <p:spPr>
            <a:xfrm flipH="1" flipV="1">
              <a:off x="20806245" y="12095791"/>
              <a:ext cx="2881751" cy="9653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21" idx="1"/>
              <a:endCxn id="117" idx="5"/>
            </p:cNvCxnSpPr>
            <p:nvPr/>
          </p:nvCxnSpPr>
          <p:spPr>
            <a:xfrm flipH="1" flipV="1">
              <a:off x="22048497" y="11638452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8" idx="6"/>
              <a:endCxn id="119" idx="2"/>
            </p:cNvCxnSpPr>
            <p:nvPr/>
          </p:nvCxnSpPr>
          <p:spPr>
            <a:xfrm>
              <a:off x="20896475" y="11894714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3"/>
              <a:endCxn id="120" idx="7"/>
            </p:cNvCxnSpPr>
            <p:nvPr/>
          </p:nvCxnSpPr>
          <p:spPr>
            <a:xfrm flipH="1">
              <a:off x="20044976" y="11638452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3" idx="1"/>
              <a:endCxn id="120" idx="6"/>
            </p:cNvCxnSpPr>
            <p:nvPr/>
          </p:nvCxnSpPr>
          <p:spPr>
            <a:xfrm flipH="1" flipV="1">
              <a:off x="20135206" y="13170925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20094020" y="13274746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>
              <a:spLocks/>
            </p:cNvSpPr>
            <p:nvPr/>
          </p:nvSpPr>
          <p:spPr>
            <a:xfrm>
              <a:off x="23379933" y="14361550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V="1">
              <a:off x="20117813" y="11990910"/>
              <a:ext cx="2801891" cy="10709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19" idx="3"/>
            </p:cNvCxnSpPr>
            <p:nvPr/>
          </p:nvCxnSpPr>
          <p:spPr>
            <a:xfrm flipV="1">
              <a:off x="20247016" y="12095791"/>
              <a:ext cx="2738933" cy="23096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0358722" y="12178506"/>
              <a:ext cx="2745889" cy="231487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>
              <a:spLocks/>
            </p:cNvSpPr>
            <p:nvPr/>
          </p:nvSpPr>
          <p:spPr>
            <a:xfrm>
              <a:off x="22895719" y="1161034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H="1" flipV="1">
              <a:off x="20330498" y="14795097"/>
              <a:ext cx="633144" cy="5401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20237828" y="14898918"/>
              <a:ext cx="658647" cy="5753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24" idx="6"/>
              <a:endCxn id="126" idx="2"/>
            </p:cNvCxnSpPr>
            <p:nvPr/>
          </p:nvCxnSpPr>
          <p:spPr>
            <a:xfrm>
              <a:off x="21512602" y="15549407"/>
              <a:ext cx="815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2753782" y="13383850"/>
              <a:ext cx="974796" cy="190030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22612763" y="13274746"/>
              <a:ext cx="1047531" cy="20094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126" idx="1"/>
            </p:cNvCxnSpPr>
            <p:nvPr/>
          </p:nvCxnSpPr>
          <p:spPr>
            <a:xfrm>
              <a:off x="20387646" y="14721258"/>
              <a:ext cx="2030370" cy="627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19" idx="4"/>
            </p:cNvCxnSpPr>
            <p:nvPr/>
          </p:nvCxnSpPr>
          <p:spPr>
            <a:xfrm flipV="1">
              <a:off x="22536678" y="12179080"/>
              <a:ext cx="667105" cy="3105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>
              <a:spLocks/>
            </p:cNvSpPr>
            <p:nvPr/>
          </p:nvSpPr>
          <p:spPr>
            <a:xfrm>
              <a:off x="22327786" y="1526504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42" name="Straight Arrow Connector 141"/>
            <p:cNvCxnSpPr>
              <a:stCxn id="122" idx="6"/>
              <a:endCxn id="123" idx="2"/>
            </p:cNvCxnSpPr>
            <p:nvPr/>
          </p:nvCxnSpPr>
          <p:spPr>
            <a:xfrm>
              <a:off x="20387646" y="14645916"/>
              <a:ext cx="29922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26" idx="6"/>
              <a:endCxn id="123" idx="4"/>
            </p:cNvCxnSpPr>
            <p:nvPr/>
          </p:nvCxnSpPr>
          <p:spPr>
            <a:xfrm flipV="1">
              <a:off x="22943913" y="14930282"/>
              <a:ext cx="744084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endCxn id="124" idx="0"/>
            </p:cNvCxnSpPr>
            <p:nvPr/>
          </p:nvCxnSpPr>
          <p:spPr>
            <a:xfrm flipH="1">
              <a:off x="21204539" y="13129266"/>
              <a:ext cx="2440057" cy="2135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21414713" y="14782714"/>
              <a:ext cx="2006605" cy="57677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/>
          <p:cNvSpPr txBox="1"/>
          <p:nvPr/>
        </p:nvSpPr>
        <p:spPr>
          <a:xfrm>
            <a:off x="36661509" y="2998787"/>
            <a:ext cx="901209" cy="1338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grpSp>
        <p:nvGrpSpPr>
          <p:cNvPr id="150" name="Group 149"/>
          <p:cNvGrpSpPr/>
          <p:nvPr/>
        </p:nvGrpSpPr>
        <p:grpSpPr>
          <a:xfrm>
            <a:off x="31356000" y="6566948"/>
            <a:ext cx="4744463" cy="3777273"/>
            <a:chOff x="25958263" y="5208587"/>
            <a:chExt cx="4744463" cy="3777273"/>
          </a:xfrm>
        </p:grpSpPr>
        <p:sp>
          <p:nvSpPr>
            <p:cNvPr id="151" name="Oval 150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2" name="Oval 151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Oval 152"/>
            <p:cNvSpPr>
              <a:spLocks/>
            </p:cNvSpPr>
            <p:nvPr/>
          </p:nvSpPr>
          <p:spPr>
            <a:xfrm>
              <a:off x="25958263" y="6942137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4" name="Oval 153"/>
            <p:cNvSpPr>
              <a:spLocks/>
            </p:cNvSpPr>
            <p:nvPr/>
          </p:nvSpPr>
          <p:spPr>
            <a:xfrm>
              <a:off x="30086599" y="6942137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28487681" y="5694030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26484160" y="6035249"/>
              <a:ext cx="2898937" cy="9901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H="1">
              <a:off x="26736600" y="6220462"/>
              <a:ext cx="2774807" cy="22799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>
              <a:off x="26628787" y="6104342"/>
              <a:ext cx="2828223" cy="232441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8" name="Straight Arrow Connector 167"/>
            <p:cNvCxnSpPr>
              <a:stCxn id="153" idx="4"/>
              <a:endCxn id="155" idx="1"/>
            </p:cNvCxnSpPr>
            <p:nvPr/>
          </p:nvCxnSpPr>
          <p:spPr>
            <a:xfrm>
              <a:off x="26266327" y="7510869"/>
              <a:ext cx="34606" cy="9895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26574390" y="7226503"/>
              <a:ext cx="35122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26813447" y="7450012"/>
              <a:ext cx="3386024" cy="13175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26826830" y="7337521"/>
              <a:ext cx="3275904" cy="12790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>
              <a:spLocks/>
            </p:cNvSpPr>
            <p:nvPr/>
          </p:nvSpPr>
          <p:spPr>
            <a:xfrm>
              <a:off x="26210703" y="8417128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31356000" y="11881623"/>
            <a:ext cx="4744463" cy="3777273"/>
            <a:chOff x="29324397" y="16300183"/>
            <a:chExt cx="4744463" cy="3777273"/>
          </a:xfrm>
        </p:grpSpPr>
        <p:sp>
          <p:nvSpPr>
            <p:cNvPr id="188" name="Oval 187"/>
            <p:cNvSpPr>
              <a:spLocks/>
            </p:cNvSpPr>
            <p:nvPr/>
          </p:nvSpPr>
          <p:spPr>
            <a:xfrm>
              <a:off x="31327918" y="1630018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Oval 188"/>
            <p:cNvSpPr>
              <a:spLocks/>
            </p:cNvSpPr>
            <p:nvPr/>
          </p:nvSpPr>
          <p:spPr>
            <a:xfrm>
              <a:off x="30085666" y="1675752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Oval 189"/>
            <p:cNvSpPr>
              <a:spLocks/>
            </p:cNvSpPr>
            <p:nvPr/>
          </p:nvSpPr>
          <p:spPr>
            <a:xfrm>
              <a:off x="29324397" y="180337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Oval 190"/>
            <p:cNvSpPr>
              <a:spLocks/>
            </p:cNvSpPr>
            <p:nvPr/>
          </p:nvSpPr>
          <p:spPr>
            <a:xfrm>
              <a:off x="33452733" y="180337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Oval 193"/>
            <p:cNvSpPr>
              <a:spLocks/>
            </p:cNvSpPr>
            <p:nvPr/>
          </p:nvSpPr>
          <p:spPr>
            <a:xfrm>
              <a:off x="32701037" y="1675752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H="1">
              <a:off x="29982207" y="16868915"/>
              <a:ext cx="1580090" cy="2723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31853815" y="16785626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29850294" y="16785626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30611563" y="17242965"/>
              <a:ext cx="2841170" cy="964116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endCxn id="192" idx="0"/>
            </p:cNvCxnSpPr>
            <p:nvPr/>
          </p:nvCxnSpPr>
          <p:spPr>
            <a:xfrm flipH="1">
              <a:off x="29884901" y="17326254"/>
              <a:ext cx="508829" cy="2182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30701793" y="17041888"/>
              <a:ext cx="1999244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29632461" y="17242965"/>
              <a:ext cx="543435" cy="790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V="1">
              <a:off x="30102734" y="17242965"/>
              <a:ext cx="2688533" cy="2349048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H="1">
              <a:off x="30175896" y="18318099"/>
              <a:ext cx="3276837" cy="1426202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29535154" y="18585307"/>
              <a:ext cx="131913" cy="10067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>
              <a:spLocks/>
            </p:cNvSpPr>
            <p:nvPr/>
          </p:nvSpPr>
          <p:spPr>
            <a:xfrm>
              <a:off x="29576837" y="19508724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31356000" y="17248187"/>
            <a:ext cx="4744463" cy="3777273"/>
            <a:chOff x="19519079" y="11153009"/>
            <a:chExt cx="4744463" cy="3777273"/>
          </a:xfrm>
        </p:grpSpPr>
        <p:sp>
          <p:nvSpPr>
            <p:cNvPr id="228" name="Oval 227"/>
            <p:cNvSpPr>
              <a:spLocks/>
            </p:cNvSpPr>
            <p:nvPr/>
          </p:nvSpPr>
          <p:spPr>
            <a:xfrm>
              <a:off x="21522600" y="1115300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9" name="Oval 228"/>
            <p:cNvSpPr>
              <a:spLocks/>
            </p:cNvSpPr>
            <p:nvPr/>
          </p:nvSpPr>
          <p:spPr>
            <a:xfrm>
              <a:off x="20280348" y="1161034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0" name="Oval 229"/>
            <p:cNvSpPr>
              <a:spLocks/>
            </p:cNvSpPr>
            <p:nvPr/>
          </p:nvSpPr>
          <p:spPr>
            <a:xfrm>
              <a:off x="19519079" y="12886559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1" name="Oval 230"/>
            <p:cNvSpPr>
              <a:spLocks/>
            </p:cNvSpPr>
            <p:nvPr/>
          </p:nvSpPr>
          <p:spPr>
            <a:xfrm>
              <a:off x="23647415" y="12886559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2" name="Oval 231"/>
            <p:cNvSpPr>
              <a:spLocks/>
            </p:cNvSpPr>
            <p:nvPr/>
          </p:nvSpPr>
          <p:spPr>
            <a:xfrm>
              <a:off x="19771519" y="14361550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H="1">
              <a:off x="20851360" y="11437375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20806245" y="12095791"/>
              <a:ext cx="2881751" cy="9653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 flipV="1">
              <a:off x="22048497" y="11638452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20896475" y="11894714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 flipH="1">
              <a:off x="20044976" y="11638452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H="1" flipV="1">
              <a:off x="19902677" y="13433352"/>
              <a:ext cx="75862" cy="9720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232" idx="1"/>
            </p:cNvCxnSpPr>
            <p:nvPr/>
          </p:nvCxnSpPr>
          <p:spPr>
            <a:xfrm flipH="1" flipV="1">
              <a:off x="19780662" y="13455291"/>
              <a:ext cx="81087" cy="9895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V="1">
              <a:off x="20117813" y="11990910"/>
              <a:ext cx="2801891" cy="10709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 flipV="1">
              <a:off x="20247016" y="12095791"/>
              <a:ext cx="2738933" cy="23096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V="1">
              <a:off x="20358722" y="12178506"/>
              <a:ext cx="2745889" cy="231487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/>
            <p:cNvSpPr>
              <a:spLocks/>
            </p:cNvSpPr>
            <p:nvPr/>
          </p:nvSpPr>
          <p:spPr>
            <a:xfrm>
              <a:off x="22895719" y="1161034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49" name="Straight Arrow Connector 248"/>
            <p:cNvCxnSpPr/>
            <p:nvPr/>
          </p:nvCxnSpPr>
          <p:spPr>
            <a:xfrm flipV="1">
              <a:off x="20372865" y="13376667"/>
              <a:ext cx="3355713" cy="13988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32" idx="6"/>
            </p:cNvCxnSpPr>
            <p:nvPr/>
          </p:nvCxnSpPr>
          <p:spPr>
            <a:xfrm flipV="1">
              <a:off x="20387646" y="13274746"/>
              <a:ext cx="3272648" cy="13711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oup 268"/>
          <p:cNvGrpSpPr/>
          <p:nvPr/>
        </p:nvGrpSpPr>
        <p:grpSpPr>
          <a:xfrm>
            <a:off x="25581600" y="6566948"/>
            <a:ext cx="4744463" cy="2302282"/>
            <a:chOff x="25958263" y="5208587"/>
            <a:chExt cx="4744463" cy="2302282"/>
          </a:xfrm>
        </p:grpSpPr>
        <p:sp>
          <p:nvSpPr>
            <p:cNvPr id="270" name="Oval 269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1" name="Oval 270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2" name="Oval 271"/>
            <p:cNvSpPr>
              <a:spLocks/>
            </p:cNvSpPr>
            <p:nvPr/>
          </p:nvSpPr>
          <p:spPr>
            <a:xfrm>
              <a:off x="25958263" y="6942137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3" name="Oval 272"/>
            <p:cNvSpPr>
              <a:spLocks/>
            </p:cNvSpPr>
            <p:nvPr/>
          </p:nvSpPr>
          <p:spPr>
            <a:xfrm>
              <a:off x="30086599" y="6942137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4" name="Straight Arrow Connector 273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28487681" y="5694030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26484160" y="6035249"/>
              <a:ext cx="2898937" cy="9901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29889997" y="6140697"/>
              <a:ext cx="539272" cy="8014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29740508" y="6209528"/>
              <a:ext cx="529469" cy="74706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Oval 280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82" name="Straight Arrow Connector 281"/>
            <p:cNvCxnSpPr/>
            <p:nvPr/>
          </p:nvCxnSpPr>
          <p:spPr>
            <a:xfrm>
              <a:off x="26540352" y="7360439"/>
              <a:ext cx="3580284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 flipH="1">
              <a:off x="26574390" y="7226503"/>
              <a:ext cx="3512209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25581600" y="11881623"/>
            <a:ext cx="4744463" cy="2302282"/>
            <a:chOff x="29324397" y="16300183"/>
            <a:chExt cx="4744463" cy="2302282"/>
          </a:xfrm>
        </p:grpSpPr>
        <p:sp>
          <p:nvSpPr>
            <p:cNvPr id="306" name="Oval 305"/>
            <p:cNvSpPr>
              <a:spLocks/>
            </p:cNvSpPr>
            <p:nvPr/>
          </p:nvSpPr>
          <p:spPr>
            <a:xfrm>
              <a:off x="31327918" y="1630018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7" name="Oval 306"/>
            <p:cNvSpPr>
              <a:spLocks/>
            </p:cNvSpPr>
            <p:nvPr/>
          </p:nvSpPr>
          <p:spPr>
            <a:xfrm>
              <a:off x="30085666" y="1675752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Oval 307"/>
            <p:cNvSpPr>
              <a:spLocks/>
            </p:cNvSpPr>
            <p:nvPr/>
          </p:nvSpPr>
          <p:spPr>
            <a:xfrm>
              <a:off x="29324397" y="180337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9" name="Oval 308"/>
            <p:cNvSpPr>
              <a:spLocks/>
            </p:cNvSpPr>
            <p:nvPr/>
          </p:nvSpPr>
          <p:spPr>
            <a:xfrm>
              <a:off x="33452733" y="180337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0" name="Oval 309"/>
            <p:cNvSpPr>
              <a:spLocks/>
            </p:cNvSpPr>
            <p:nvPr/>
          </p:nvSpPr>
          <p:spPr>
            <a:xfrm>
              <a:off x="32701037" y="1675752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12" name="Straight Arrow Connector 311"/>
            <p:cNvCxnSpPr/>
            <p:nvPr/>
          </p:nvCxnSpPr>
          <p:spPr>
            <a:xfrm>
              <a:off x="31853815" y="16785626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29850294" y="16785626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>
              <a:off x="30611563" y="17242965"/>
              <a:ext cx="2841170" cy="964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30701793" y="17041888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H="1">
              <a:off x="29632461" y="17242965"/>
              <a:ext cx="543435" cy="790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309" idx="0"/>
              <a:endCxn id="310" idx="5"/>
            </p:cNvCxnSpPr>
            <p:nvPr/>
          </p:nvCxnSpPr>
          <p:spPr>
            <a:xfrm flipH="1" flipV="1">
              <a:off x="33226934" y="17242965"/>
              <a:ext cx="533863" cy="790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08" idx="6"/>
              <a:endCxn id="309" idx="2"/>
            </p:cNvCxnSpPr>
            <p:nvPr/>
          </p:nvCxnSpPr>
          <p:spPr>
            <a:xfrm>
              <a:off x="29940524" y="18318099"/>
              <a:ext cx="35122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6" name="Group 325"/>
          <p:cNvGrpSpPr/>
          <p:nvPr/>
        </p:nvGrpSpPr>
        <p:grpSpPr>
          <a:xfrm>
            <a:off x="25581600" y="17248187"/>
            <a:ext cx="4744463" cy="2302282"/>
            <a:chOff x="19519079" y="11153009"/>
            <a:chExt cx="4744463" cy="2302282"/>
          </a:xfrm>
        </p:grpSpPr>
        <p:sp>
          <p:nvSpPr>
            <p:cNvPr id="327" name="Oval 326"/>
            <p:cNvSpPr>
              <a:spLocks/>
            </p:cNvSpPr>
            <p:nvPr/>
          </p:nvSpPr>
          <p:spPr>
            <a:xfrm>
              <a:off x="21522600" y="1115300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8" name="Oval 327"/>
            <p:cNvSpPr>
              <a:spLocks/>
            </p:cNvSpPr>
            <p:nvPr/>
          </p:nvSpPr>
          <p:spPr>
            <a:xfrm>
              <a:off x="20280348" y="1161034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9" name="Oval 328"/>
            <p:cNvSpPr>
              <a:spLocks/>
            </p:cNvSpPr>
            <p:nvPr/>
          </p:nvSpPr>
          <p:spPr>
            <a:xfrm>
              <a:off x="19519079" y="12886559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0" name="Oval 329"/>
            <p:cNvSpPr>
              <a:spLocks/>
            </p:cNvSpPr>
            <p:nvPr/>
          </p:nvSpPr>
          <p:spPr>
            <a:xfrm>
              <a:off x="23647415" y="12886559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32" name="Straight Arrow Connector 331"/>
            <p:cNvCxnSpPr/>
            <p:nvPr/>
          </p:nvCxnSpPr>
          <p:spPr>
            <a:xfrm flipH="1">
              <a:off x="20851360" y="11437375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H="1" flipV="1">
              <a:off x="20806245" y="12095791"/>
              <a:ext cx="2881751" cy="9653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H="1" flipV="1">
              <a:off x="22048497" y="11638452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>
              <a:off x="20896475" y="11894714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H="1">
              <a:off x="20044976" y="11638452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20104184" y="13274746"/>
              <a:ext cx="3566631" cy="286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330" idx="2"/>
              <a:endCxn id="329" idx="6"/>
            </p:cNvCxnSpPr>
            <p:nvPr/>
          </p:nvCxnSpPr>
          <p:spPr>
            <a:xfrm flipH="1">
              <a:off x="20135206" y="13170925"/>
              <a:ext cx="35122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20117813" y="11990910"/>
              <a:ext cx="2801891" cy="10709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H="1" flipV="1">
              <a:off x="23416678" y="12102388"/>
              <a:ext cx="580313" cy="7835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 flipH="1" flipV="1">
              <a:off x="23304247" y="12179081"/>
              <a:ext cx="553291" cy="714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>
              <a:spLocks/>
            </p:cNvSpPr>
            <p:nvPr/>
          </p:nvSpPr>
          <p:spPr>
            <a:xfrm>
              <a:off x="22895719" y="1161034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20284101" y="6566948"/>
            <a:ext cx="3992767" cy="2302282"/>
            <a:chOff x="25958263" y="5208587"/>
            <a:chExt cx="3992767" cy="2302282"/>
          </a:xfrm>
        </p:grpSpPr>
        <p:sp>
          <p:nvSpPr>
            <p:cNvPr id="360" name="Oval 359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Oval 360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Oval 361"/>
            <p:cNvSpPr>
              <a:spLocks/>
            </p:cNvSpPr>
            <p:nvPr/>
          </p:nvSpPr>
          <p:spPr>
            <a:xfrm>
              <a:off x="25958263" y="6942137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64" name="Straight Arrow Connector 363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endCxn id="362" idx="7"/>
            </p:cNvCxnSpPr>
            <p:nvPr/>
          </p:nvCxnSpPr>
          <p:spPr>
            <a:xfrm flipH="1">
              <a:off x="26484160" y="5745136"/>
              <a:ext cx="1604100" cy="128029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26556997" y="6035250"/>
              <a:ext cx="2826100" cy="10869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/>
            <p:nvPr/>
          </p:nvCxnSpPr>
          <p:spPr>
            <a:xfrm flipH="1">
              <a:off x="26588622" y="6160493"/>
              <a:ext cx="2868626" cy="11104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Oval 370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20284101" y="11881623"/>
            <a:ext cx="3992767" cy="2302282"/>
            <a:chOff x="29324397" y="16300183"/>
            <a:chExt cx="3992767" cy="2302282"/>
          </a:xfrm>
        </p:grpSpPr>
        <p:sp>
          <p:nvSpPr>
            <p:cNvPr id="375" name="Oval 374"/>
            <p:cNvSpPr>
              <a:spLocks/>
            </p:cNvSpPr>
            <p:nvPr/>
          </p:nvSpPr>
          <p:spPr>
            <a:xfrm>
              <a:off x="31327918" y="1630018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6" name="Oval 375"/>
            <p:cNvSpPr>
              <a:spLocks/>
            </p:cNvSpPr>
            <p:nvPr/>
          </p:nvSpPr>
          <p:spPr>
            <a:xfrm>
              <a:off x="30085666" y="1675752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7" name="Oval 376"/>
            <p:cNvSpPr>
              <a:spLocks/>
            </p:cNvSpPr>
            <p:nvPr/>
          </p:nvSpPr>
          <p:spPr>
            <a:xfrm>
              <a:off x="29324397" y="180337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9" name="Oval 378"/>
            <p:cNvSpPr>
              <a:spLocks/>
            </p:cNvSpPr>
            <p:nvPr/>
          </p:nvSpPr>
          <p:spPr>
            <a:xfrm>
              <a:off x="32701037" y="1675752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81" name="Straight Arrow Connector 380"/>
            <p:cNvCxnSpPr/>
            <p:nvPr/>
          </p:nvCxnSpPr>
          <p:spPr>
            <a:xfrm flipH="1">
              <a:off x="29850294" y="16785626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 flipH="1">
              <a:off x="30701793" y="17041888"/>
              <a:ext cx="1999244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/>
            <p:nvPr/>
          </p:nvCxnSpPr>
          <p:spPr>
            <a:xfrm flipH="1">
              <a:off x="29632461" y="17242965"/>
              <a:ext cx="543435" cy="790768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77" idx="6"/>
              <a:endCxn id="379" idx="3"/>
            </p:cNvCxnSpPr>
            <p:nvPr/>
          </p:nvCxnSpPr>
          <p:spPr>
            <a:xfrm flipV="1">
              <a:off x="29940524" y="17242965"/>
              <a:ext cx="2850743" cy="1075134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7" name="Group 386"/>
          <p:cNvGrpSpPr/>
          <p:nvPr/>
        </p:nvGrpSpPr>
        <p:grpSpPr>
          <a:xfrm>
            <a:off x="20284101" y="17248187"/>
            <a:ext cx="3992767" cy="2302282"/>
            <a:chOff x="19519079" y="11153009"/>
            <a:chExt cx="3992767" cy="2302282"/>
          </a:xfrm>
        </p:grpSpPr>
        <p:sp>
          <p:nvSpPr>
            <p:cNvPr id="388" name="Oval 387"/>
            <p:cNvSpPr>
              <a:spLocks/>
            </p:cNvSpPr>
            <p:nvPr/>
          </p:nvSpPr>
          <p:spPr>
            <a:xfrm>
              <a:off x="21522600" y="1115300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20280348" y="1161034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19519079" y="12886559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 flipH="1">
              <a:off x="20851360" y="11437375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90" idx="0"/>
              <a:endCxn id="389" idx="3"/>
            </p:cNvCxnSpPr>
            <p:nvPr/>
          </p:nvCxnSpPr>
          <p:spPr>
            <a:xfrm flipV="1">
              <a:off x="19827143" y="12095791"/>
              <a:ext cx="543435" cy="790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V="1">
              <a:off x="20093107" y="11677395"/>
              <a:ext cx="1580207" cy="133943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>
              <a:off x="20896475" y="11894714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/>
            <p:nvPr/>
          </p:nvCxnSpPr>
          <p:spPr>
            <a:xfrm flipH="1">
              <a:off x="20022318" y="11614655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flipV="1">
              <a:off x="20149438" y="12089000"/>
              <a:ext cx="2801891" cy="10709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/>
            <p:nvPr/>
          </p:nvCxnSpPr>
          <p:spPr>
            <a:xfrm flipV="1">
              <a:off x="20106770" y="12162869"/>
              <a:ext cx="2948117" cy="112661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>
              <a:spLocks/>
            </p:cNvSpPr>
            <p:nvPr/>
          </p:nvSpPr>
          <p:spPr>
            <a:xfrm>
              <a:off x="22895719" y="1161034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5078186" y="6566948"/>
            <a:ext cx="3231498" cy="1026071"/>
            <a:chOff x="26719532" y="5208587"/>
            <a:chExt cx="3231498" cy="1026071"/>
          </a:xfrm>
        </p:grpSpPr>
        <p:sp>
          <p:nvSpPr>
            <p:cNvPr id="426" name="Oval 425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7" name="Oval 426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29" name="Straight Arrow Connector 428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6" idx="6"/>
              <a:endCxn id="435" idx="1"/>
            </p:cNvCxnSpPr>
            <p:nvPr/>
          </p:nvCxnSpPr>
          <p:spPr>
            <a:xfrm>
              <a:off x="28577911" y="5492953"/>
              <a:ext cx="847222" cy="2562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Oval 434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86" name="Group 485"/>
          <p:cNvGrpSpPr/>
          <p:nvPr/>
        </p:nvGrpSpPr>
        <p:grpSpPr>
          <a:xfrm>
            <a:off x="15078186" y="11881623"/>
            <a:ext cx="3231498" cy="1026071"/>
            <a:chOff x="15129521" y="12142787"/>
            <a:chExt cx="3231498" cy="1026071"/>
          </a:xfrm>
        </p:grpSpPr>
        <p:sp>
          <p:nvSpPr>
            <p:cNvPr id="437" name="Oval 436"/>
            <p:cNvSpPr>
              <a:spLocks/>
            </p:cNvSpPr>
            <p:nvPr/>
          </p:nvSpPr>
          <p:spPr>
            <a:xfrm>
              <a:off x="16371773" y="121427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8" name="Oval 437"/>
            <p:cNvSpPr>
              <a:spLocks/>
            </p:cNvSpPr>
            <p:nvPr/>
          </p:nvSpPr>
          <p:spPr>
            <a:xfrm>
              <a:off x="15129521" y="126001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41" name="Straight Arrow Connector 440"/>
            <p:cNvCxnSpPr>
              <a:stCxn id="437" idx="6"/>
              <a:endCxn id="440" idx="1"/>
            </p:cNvCxnSpPr>
            <p:nvPr/>
          </p:nvCxnSpPr>
          <p:spPr>
            <a:xfrm>
              <a:off x="16987900" y="12427153"/>
              <a:ext cx="847222" cy="2562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/>
            <p:nvPr/>
          </p:nvCxnSpPr>
          <p:spPr>
            <a:xfrm flipH="1">
              <a:off x="15745648" y="128844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/>
            <p:cNvCxnSpPr/>
            <p:nvPr/>
          </p:nvCxnSpPr>
          <p:spPr>
            <a:xfrm>
              <a:off x="15717600" y="13014000"/>
              <a:ext cx="2088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Oval 439"/>
            <p:cNvSpPr>
              <a:spLocks/>
            </p:cNvSpPr>
            <p:nvPr/>
          </p:nvSpPr>
          <p:spPr>
            <a:xfrm>
              <a:off x="17744892" y="12600126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15078186" y="17248187"/>
            <a:ext cx="3231498" cy="1026071"/>
            <a:chOff x="15129521" y="17596623"/>
            <a:chExt cx="3231498" cy="1026071"/>
          </a:xfrm>
        </p:grpSpPr>
        <p:sp>
          <p:nvSpPr>
            <p:cNvPr id="446" name="Oval 445"/>
            <p:cNvSpPr>
              <a:spLocks/>
            </p:cNvSpPr>
            <p:nvPr/>
          </p:nvSpPr>
          <p:spPr>
            <a:xfrm>
              <a:off x="16371773" y="1759662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7" name="Oval 446"/>
            <p:cNvSpPr>
              <a:spLocks/>
            </p:cNvSpPr>
            <p:nvPr/>
          </p:nvSpPr>
          <p:spPr>
            <a:xfrm>
              <a:off x="15129521" y="1805396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49" name="Straight Arrow Connector 448"/>
            <p:cNvCxnSpPr/>
            <p:nvPr/>
          </p:nvCxnSpPr>
          <p:spPr>
            <a:xfrm flipH="1">
              <a:off x="15700533" y="17880989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/>
            <p:nvPr/>
          </p:nvCxnSpPr>
          <p:spPr>
            <a:xfrm flipH="1" flipV="1">
              <a:off x="16997969" y="17848424"/>
              <a:ext cx="916477" cy="2187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/>
            <p:nvPr/>
          </p:nvCxnSpPr>
          <p:spPr>
            <a:xfrm>
              <a:off x="15745648" y="18338328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/>
            <p:nvPr/>
          </p:nvCxnSpPr>
          <p:spPr>
            <a:xfrm>
              <a:off x="16958378" y="17982840"/>
              <a:ext cx="813554" cy="1957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/>
            <p:cNvSpPr>
              <a:spLocks/>
            </p:cNvSpPr>
            <p:nvPr/>
          </p:nvSpPr>
          <p:spPr>
            <a:xfrm>
              <a:off x="17744892" y="18053962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69" name="Straight Arrow Connector 468"/>
            <p:cNvCxnSpPr/>
            <p:nvPr/>
          </p:nvCxnSpPr>
          <p:spPr>
            <a:xfrm>
              <a:off x="15703200" y="18475200"/>
              <a:ext cx="2088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7" name="Group 486"/>
          <p:cNvGrpSpPr/>
          <p:nvPr/>
        </p:nvGrpSpPr>
        <p:grpSpPr>
          <a:xfrm>
            <a:off x="10250595" y="6566948"/>
            <a:ext cx="1858379" cy="1026071"/>
            <a:chOff x="26719532" y="5208587"/>
            <a:chExt cx="1858379" cy="1026071"/>
          </a:xfrm>
        </p:grpSpPr>
        <p:sp>
          <p:nvSpPr>
            <p:cNvPr id="488" name="Oval 487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9" name="Oval 488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90" name="Straight Arrow Connector 489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5" name="Group 494"/>
          <p:cNvGrpSpPr/>
          <p:nvPr/>
        </p:nvGrpSpPr>
        <p:grpSpPr>
          <a:xfrm>
            <a:off x="10250595" y="11881623"/>
            <a:ext cx="1858379" cy="1026071"/>
            <a:chOff x="15129521" y="12142787"/>
            <a:chExt cx="1858379" cy="1026071"/>
          </a:xfrm>
        </p:grpSpPr>
        <p:sp>
          <p:nvSpPr>
            <p:cNvPr id="496" name="Oval 495"/>
            <p:cNvSpPr>
              <a:spLocks/>
            </p:cNvSpPr>
            <p:nvPr/>
          </p:nvSpPr>
          <p:spPr>
            <a:xfrm>
              <a:off x="16371773" y="121427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0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7" name="Oval 496"/>
            <p:cNvSpPr>
              <a:spLocks/>
            </p:cNvSpPr>
            <p:nvPr/>
          </p:nvSpPr>
          <p:spPr>
            <a:xfrm>
              <a:off x="15129521" y="12600126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98" name="Straight Arrow Connector 497"/>
            <p:cNvCxnSpPr/>
            <p:nvPr/>
          </p:nvCxnSpPr>
          <p:spPr>
            <a:xfrm flipH="1">
              <a:off x="15700534" y="12521072"/>
              <a:ext cx="686558" cy="2562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2" name="Group 501"/>
          <p:cNvGrpSpPr/>
          <p:nvPr/>
        </p:nvGrpSpPr>
        <p:grpSpPr>
          <a:xfrm>
            <a:off x="10250595" y="17248187"/>
            <a:ext cx="1858379" cy="1026071"/>
            <a:chOff x="15129521" y="17596623"/>
            <a:chExt cx="1858379" cy="1026071"/>
          </a:xfrm>
        </p:grpSpPr>
        <p:sp>
          <p:nvSpPr>
            <p:cNvPr id="504" name="Oval 503"/>
            <p:cNvSpPr>
              <a:spLocks/>
            </p:cNvSpPr>
            <p:nvPr/>
          </p:nvSpPr>
          <p:spPr>
            <a:xfrm>
              <a:off x="15129521" y="18053962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endParaRPr lang="en-US" sz="34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05" name="Straight Arrow Connector 504"/>
            <p:cNvCxnSpPr/>
            <p:nvPr/>
          </p:nvCxnSpPr>
          <p:spPr>
            <a:xfrm flipH="1">
              <a:off x="15672726" y="17848424"/>
              <a:ext cx="695681" cy="2879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/>
            <p:cNvCxnSpPr/>
            <p:nvPr/>
          </p:nvCxnSpPr>
          <p:spPr>
            <a:xfrm flipV="1">
              <a:off x="15731861" y="17957812"/>
              <a:ext cx="761131" cy="3256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Oval 502"/>
            <p:cNvSpPr>
              <a:spLocks/>
            </p:cNvSpPr>
            <p:nvPr/>
          </p:nvSpPr>
          <p:spPr>
            <a:xfrm>
              <a:off x="16371773" y="1759662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37" name="Oval 536"/>
          <p:cNvSpPr>
            <a:spLocks/>
          </p:cNvSpPr>
          <p:nvPr/>
        </p:nvSpPr>
        <p:spPr>
          <a:xfrm>
            <a:off x="5355170" y="6566948"/>
            <a:ext cx="616127" cy="568732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en-US" sz="3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2" name="Oval 541"/>
          <p:cNvSpPr>
            <a:spLocks/>
          </p:cNvSpPr>
          <p:nvPr/>
        </p:nvSpPr>
        <p:spPr>
          <a:xfrm>
            <a:off x="5355170" y="11881623"/>
            <a:ext cx="616127" cy="568732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en-US" sz="3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9" name="Oval 548"/>
          <p:cNvSpPr>
            <a:spLocks/>
          </p:cNvSpPr>
          <p:nvPr/>
        </p:nvSpPr>
        <p:spPr>
          <a:xfrm>
            <a:off x="5355170" y="17248187"/>
            <a:ext cx="616127" cy="568732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</a:p>
        </p:txBody>
      </p:sp>
      <p:sp>
        <p:nvSpPr>
          <p:cNvPr id="550" name="TextBox 549"/>
          <p:cNvSpPr txBox="1"/>
          <p:nvPr/>
        </p:nvSpPr>
        <p:spPr>
          <a:xfrm>
            <a:off x="36661509" y="7037723"/>
            <a:ext cx="901209" cy="1338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551" name="TextBox 550"/>
          <p:cNvSpPr txBox="1"/>
          <p:nvPr/>
        </p:nvSpPr>
        <p:spPr>
          <a:xfrm>
            <a:off x="36661509" y="12371723"/>
            <a:ext cx="901209" cy="1338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552" name="TextBox 551"/>
          <p:cNvSpPr txBox="1"/>
          <p:nvPr/>
        </p:nvSpPr>
        <p:spPr>
          <a:xfrm>
            <a:off x="36661509" y="17634404"/>
            <a:ext cx="901209" cy="1338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555" name="TextBox 554"/>
          <p:cNvSpPr txBox="1"/>
          <p:nvPr/>
        </p:nvSpPr>
        <p:spPr>
          <a:xfrm>
            <a:off x="5179768" y="21743987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(a)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10696319" y="21743987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(b)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7" name="TextBox 556"/>
          <p:cNvSpPr txBox="1"/>
          <p:nvPr/>
        </p:nvSpPr>
        <p:spPr>
          <a:xfrm>
            <a:off x="16228103" y="2174398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(c)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8" name="TextBox 557"/>
          <p:cNvSpPr txBox="1"/>
          <p:nvPr/>
        </p:nvSpPr>
        <p:spPr>
          <a:xfrm>
            <a:off x="21797019" y="21743987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(d)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9" name="TextBox 558"/>
          <p:cNvSpPr txBox="1"/>
          <p:nvPr/>
        </p:nvSpPr>
        <p:spPr>
          <a:xfrm>
            <a:off x="27470366" y="21743987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(e)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33333732" y="21743987"/>
            <a:ext cx="7889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(f)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1" name="TextBox 560"/>
          <p:cNvSpPr txBox="1"/>
          <p:nvPr/>
        </p:nvSpPr>
        <p:spPr>
          <a:xfrm>
            <a:off x="39776327" y="21743987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(g)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5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59719" y="1246187"/>
            <a:ext cx="39341400" cy="213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0303" y="21643468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(a)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68255" y="21643468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(b)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69893" y="21643468"/>
            <a:ext cx="10086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(c)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618434" y="21643468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(d)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9734" y="7775068"/>
            <a:ext cx="2253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+x,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47" y="1894710"/>
            <a:ext cx="4782140" cy="475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086" y="1894710"/>
            <a:ext cx="4782140" cy="4752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126" y="1894710"/>
            <a:ext cx="4782140" cy="475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647" y="1894710"/>
            <a:ext cx="4782140" cy="4752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50" y="1894710"/>
            <a:ext cx="4782140" cy="475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157" y="1894710"/>
            <a:ext cx="4782140" cy="4752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47" y="1894710"/>
            <a:ext cx="4782140" cy="4752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934560" y="5391980"/>
            <a:ext cx="2596959" cy="2134574"/>
            <a:chOff x="718415" y="4815600"/>
            <a:chExt cx="2596959" cy="2134574"/>
          </a:xfrm>
        </p:grpSpPr>
        <p:cxnSp>
          <p:nvCxnSpPr>
            <p:cNvPr id="346" name="Straight Arrow Connector 345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TextBox 347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50" name="Straight Arrow Connector 349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TextBox 350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67156" y="6868466"/>
            <a:ext cx="4680000" cy="4564202"/>
            <a:chOff x="5698844" y="27901326"/>
            <a:chExt cx="4680000" cy="4564202"/>
          </a:xfrm>
        </p:grpSpPr>
        <p:sp>
          <p:nvSpPr>
            <p:cNvPr id="324" name="Oval 323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5" name="Oval 324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6" name="Oval 325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7" name="Oval 326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8" name="Oval 327"/>
            <p:cNvSpPr>
              <a:spLocks/>
            </p:cNvSpPr>
            <p:nvPr/>
          </p:nvSpPr>
          <p:spPr>
            <a:xfrm>
              <a:off x="9762717" y="29905202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9" name="Oval 328"/>
            <p:cNvSpPr>
              <a:spLocks/>
            </p:cNvSpPr>
            <p:nvPr/>
          </p:nvSpPr>
          <p:spPr>
            <a:xfrm>
              <a:off x="6387796" y="31168826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0" name="Oval 329"/>
            <p:cNvSpPr>
              <a:spLocks/>
            </p:cNvSpPr>
            <p:nvPr/>
          </p:nvSpPr>
          <p:spPr>
            <a:xfrm>
              <a:off x="9024102" y="31168826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1" name="Oval 330"/>
            <p:cNvSpPr>
              <a:spLocks/>
            </p:cNvSpPr>
            <p:nvPr/>
          </p:nvSpPr>
          <p:spPr>
            <a:xfrm>
              <a:off x="7716254" y="31896796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32" name="Straight Arrow Connector 331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>
              <a:off x="6968181" y="29038790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H="1">
              <a:off x="6913693" y="29108750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8313671" y="31671457"/>
              <a:ext cx="795834" cy="3929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/>
            <p:nvPr/>
          </p:nvCxnSpPr>
          <p:spPr>
            <a:xfrm flipH="1">
              <a:off x="6314971" y="30189568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6968181" y="30325563"/>
              <a:ext cx="2830276" cy="10090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H="1">
              <a:off x="7003923" y="31453192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H="1" flipV="1">
              <a:off x="8242151" y="28386769"/>
              <a:ext cx="1610796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H="1">
              <a:off x="6297566" y="29013451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H="1">
              <a:off x="8132818" y="29175381"/>
              <a:ext cx="1104003" cy="2721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H="1" flipV="1">
              <a:off x="6293111" y="30325563"/>
              <a:ext cx="1602096" cy="1592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 flipH="1">
              <a:off x="9549999" y="30473934"/>
              <a:ext cx="520782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0252196" y="6868466"/>
            <a:ext cx="4680000" cy="3836232"/>
            <a:chOff x="5698844" y="27901326"/>
            <a:chExt cx="4680000" cy="3836232"/>
          </a:xfrm>
        </p:grpSpPr>
        <p:sp>
          <p:nvSpPr>
            <p:cNvPr id="304" name="Oval 303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5" name="Oval 304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6" name="Oval 305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7" name="Oval 306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Oval 307"/>
            <p:cNvSpPr>
              <a:spLocks/>
            </p:cNvSpPr>
            <p:nvPr/>
          </p:nvSpPr>
          <p:spPr>
            <a:xfrm>
              <a:off x="9762717" y="29905202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9" name="Oval 308"/>
            <p:cNvSpPr>
              <a:spLocks/>
            </p:cNvSpPr>
            <p:nvPr/>
          </p:nvSpPr>
          <p:spPr>
            <a:xfrm>
              <a:off x="6387796" y="31168826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0" name="Oval 309"/>
            <p:cNvSpPr>
              <a:spLocks/>
            </p:cNvSpPr>
            <p:nvPr/>
          </p:nvSpPr>
          <p:spPr>
            <a:xfrm>
              <a:off x="9024102" y="31168826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11" name="Straight Arrow Connector 310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>
              <a:off x="6968181" y="29038790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6913693" y="29108750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H="1">
              <a:off x="6314971" y="30189568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H="1">
              <a:off x="6968181" y="30325563"/>
              <a:ext cx="2830276" cy="10090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7003923" y="31453192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 flipV="1">
              <a:off x="8242151" y="28386769"/>
              <a:ext cx="1610796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H="1">
              <a:off x="6297566" y="29013451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>
              <a:off x="9332166" y="29191284"/>
              <a:ext cx="0" cy="1977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H="1" flipV="1">
              <a:off x="6293111" y="30325563"/>
              <a:ext cx="2821221" cy="9265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H="1">
              <a:off x="9549999" y="30473934"/>
              <a:ext cx="520782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5016717" y="6868466"/>
            <a:ext cx="4680000" cy="3836232"/>
            <a:chOff x="5698844" y="27901326"/>
            <a:chExt cx="4680000" cy="3836232"/>
          </a:xfrm>
        </p:grpSpPr>
        <p:sp>
          <p:nvSpPr>
            <p:cNvPr id="288" name="Oval 287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9" name="Oval 288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0" name="Oval 289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1" name="Oval 290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2" name="Oval 291"/>
            <p:cNvSpPr>
              <a:spLocks/>
            </p:cNvSpPr>
            <p:nvPr/>
          </p:nvSpPr>
          <p:spPr>
            <a:xfrm>
              <a:off x="9762717" y="29905202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3" name="Oval 292"/>
            <p:cNvSpPr>
              <a:spLocks/>
            </p:cNvSpPr>
            <p:nvPr/>
          </p:nvSpPr>
          <p:spPr>
            <a:xfrm>
              <a:off x="6387796" y="31168826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94" name="Straight Arrow Connector 293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>
              <a:off x="6968181" y="29038790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 flipH="1">
              <a:off x="6913693" y="29108750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 flipH="1">
              <a:off x="6314971" y="30189568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H="1">
              <a:off x="6968181" y="30325563"/>
              <a:ext cx="2830276" cy="10090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 flipH="1" flipV="1">
              <a:off x="8242151" y="28386769"/>
              <a:ext cx="1610796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 flipH="1">
              <a:off x="6297566" y="29013451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 flipH="1" flipV="1">
              <a:off x="6143070" y="30465635"/>
              <a:ext cx="439800" cy="7129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9752320" y="6868466"/>
            <a:ext cx="4680000" cy="2572608"/>
            <a:chOff x="5698844" y="27901326"/>
            <a:chExt cx="4680000" cy="2572608"/>
          </a:xfrm>
        </p:grpSpPr>
        <p:sp>
          <p:nvSpPr>
            <p:cNvPr id="275" name="Oval 274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6" name="Oval 275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7" name="Oval 276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8" name="Oval 277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9" name="Oval 278"/>
            <p:cNvSpPr>
              <a:spLocks/>
            </p:cNvSpPr>
            <p:nvPr/>
          </p:nvSpPr>
          <p:spPr>
            <a:xfrm>
              <a:off x="9762717" y="2990520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80" name="Straight Arrow Connector 279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6968181" y="29038790"/>
              <a:ext cx="2794536" cy="1044246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9549999" y="29107995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 flipH="1">
              <a:off x="6314971" y="30189568"/>
              <a:ext cx="3447746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H="1" flipV="1">
              <a:off x="8242151" y="28386769"/>
              <a:ext cx="1610796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 flipH="1">
              <a:off x="6297566" y="29013451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4843535" y="6868466"/>
            <a:ext cx="3941385" cy="2572608"/>
            <a:chOff x="5698844" y="27901326"/>
            <a:chExt cx="3941385" cy="2572608"/>
          </a:xfrm>
        </p:grpSpPr>
        <p:sp>
          <p:nvSpPr>
            <p:cNvPr id="266" name="Oval 265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7" name="Oval 266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8" name="Oval 267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9" name="Oval 268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0" name="Straight Arrow Connector 269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>
              <a:off x="6006908" y="29107995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H="1">
              <a:off x="6314971" y="29107995"/>
              <a:ext cx="2799361" cy="10815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9880901" y="6868466"/>
            <a:ext cx="3252433" cy="1289958"/>
            <a:chOff x="6387796" y="27901326"/>
            <a:chExt cx="3252433" cy="1289958"/>
          </a:xfrm>
        </p:grpSpPr>
        <p:sp>
          <p:nvSpPr>
            <p:cNvPr id="260" name="Oval 259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Oval 260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2" name="Oval 261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3" name="Straight Arrow Connector 262"/>
            <p:cNvCxnSpPr/>
            <p:nvPr/>
          </p:nvCxnSpPr>
          <p:spPr>
            <a:xfrm flipH="1" flipV="1">
              <a:off x="8332381" y="28185692"/>
              <a:ext cx="999785" cy="43686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200825" y="6868466"/>
            <a:ext cx="1944585" cy="1289958"/>
            <a:chOff x="6387796" y="27901326"/>
            <a:chExt cx="1944585" cy="1289958"/>
          </a:xfrm>
        </p:grpSpPr>
        <p:sp>
          <p:nvSpPr>
            <p:cNvPr id="256" name="Oval 255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7" name="Oval 256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 flipV="1">
              <a:off x="6999153" y="28391925"/>
              <a:ext cx="802504" cy="4213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6863776" y="28236504"/>
              <a:ext cx="847651" cy="4362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5567156" y="11897666"/>
            <a:ext cx="4680000" cy="4564202"/>
            <a:chOff x="17414484" y="27924919"/>
            <a:chExt cx="4680000" cy="4564202"/>
          </a:xfrm>
        </p:grpSpPr>
        <p:sp>
          <p:nvSpPr>
            <p:cNvPr id="230" name="Oval 229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1" name="Oval 230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2" name="Oval 231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3" name="Oval 232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4" name="Oval 233"/>
            <p:cNvSpPr>
              <a:spLocks/>
            </p:cNvSpPr>
            <p:nvPr/>
          </p:nvSpPr>
          <p:spPr>
            <a:xfrm>
              <a:off x="21478357" y="29928795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5" name="Oval 234"/>
            <p:cNvSpPr>
              <a:spLocks/>
            </p:cNvSpPr>
            <p:nvPr/>
          </p:nvSpPr>
          <p:spPr>
            <a:xfrm>
              <a:off x="18103436" y="31192419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6" name="Oval 235"/>
            <p:cNvSpPr>
              <a:spLocks/>
            </p:cNvSpPr>
            <p:nvPr/>
          </p:nvSpPr>
          <p:spPr>
            <a:xfrm>
              <a:off x="20739742" y="31192419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7" name="Oval 236"/>
            <p:cNvSpPr>
              <a:spLocks/>
            </p:cNvSpPr>
            <p:nvPr/>
          </p:nvSpPr>
          <p:spPr>
            <a:xfrm>
              <a:off x="19431894" y="31920389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8" name="Straight Arrow Connector 237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18683821" y="29062383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>
              <a:off x="18629333" y="29132343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H="1">
              <a:off x="20029311" y="31677862"/>
              <a:ext cx="800661" cy="410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>
              <a:off x="18030611" y="30213161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 flipH="1">
              <a:off x="18694673" y="30332304"/>
              <a:ext cx="2794536" cy="9984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H="1">
              <a:off x="18719563" y="31476785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19872388" y="28468312"/>
              <a:ext cx="1653643" cy="15923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19834659" y="29198974"/>
              <a:ext cx="1117803" cy="27190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H="1" flipV="1">
              <a:off x="17983852" y="30370793"/>
              <a:ext cx="1602096" cy="1592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21265639" y="29131588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21047806" y="29214877"/>
              <a:ext cx="0" cy="1977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>
              <a:off x="18033135" y="30268199"/>
              <a:ext cx="1648158" cy="16498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18731252" y="30414238"/>
              <a:ext cx="2837335" cy="10139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0252196" y="11897666"/>
            <a:ext cx="4680000" cy="3836232"/>
            <a:chOff x="17414484" y="27924919"/>
            <a:chExt cx="4680000" cy="3836232"/>
          </a:xfrm>
        </p:grpSpPr>
        <p:sp>
          <p:nvSpPr>
            <p:cNvPr id="206" name="Oval 205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Oval 206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8" name="Oval 207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Oval 208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0" name="Oval 209"/>
            <p:cNvSpPr>
              <a:spLocks/>
            </p:cNvSpPr>
            <p:nvPr/>
          </p:nvSpPr>
          <p:spPr>
            <a:xfrm>
              <a:off x="21478357" y="29928795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1" name="Oval 210"/>
            <p:cNvSpPr>
              <a:spLocks/>
            </p:cNvSpPr>
            <p:nvPr/>
          </p:nvSpPr>
          <p:spPr>
            <a:xfrm>
              <a:off x="18103436" y="31192419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Oval 211"/>
            <p:cNvSpPr>
              <a:spLocks/>
            </p:cNvSpPr>
            <p:nvPr/>
          </p:nvSpPr>
          <p:spPr>
            <a:xfrm>
              <a:off x="20739742" y="31192419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>
              <a:off x="18683821" y="29062383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>
              <a:off x="18629333" y="29132343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H="1">
              <a:off x="18030611" y="30213161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H="1">
              <a:off x="18694673" y="30332304"/>
              <a:ext cx="2794536" cy="9984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>
              <a:off x="18719563" y="31476785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19872388" y="28468312"/>
              <a:ext cx="1653643" cy="15923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H="1">
              <a:off x="20972149" y="29207141"/>
              <a:ext cx="1464" cy="19934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17942429" y="30409939"/>
              <a:ext cx="2822794" cy="9394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1265639" y="29131588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21092510" y="29214877"/>
              <a:ext cx="0" cy="1977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18007518" y="30294946"/>
              <a:ext cx="2845734" cy="9668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18731252" y="30414238"/>
              <a:ext cx="2837335" cy="10139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5016717" y="11897666"/>
            <a:ext cx="4680000" cy="3836232"/>
            <a:chOff x="17414484" y="27924919"/>
            <a:chExt cx="4680000" cy="3836232"/>
          </a:xfrm>
        </p:grpSpPr>
        <p:sp>
          <p:nvSpPr>
            <p:cNvPr id="185" name="Oval 184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6" name="Oval 185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7" name="Oval 186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8" name="Oval 187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9" name="Oval 188"/>
            <p:cNvSpPr>
              <a:spLocks/>
            </p:cNvSpPr>
            <p:nvPr/>
          </p:nvSpPr>
          <p:spPr>
            <a:xfrm>
              <a:off x="21478357" y="29928795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0" name="Oval 189"/>
            <p:cNvSpPr>
              <a:spLocks/>
            </p:cNvSpPr>
            <p:nvPr/>
          </p:nvSpPr>
          <p:spPr>
            <a:xfrm>
              <a:off x="18103436" y="31192419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18683821" y="29062383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18448277" y="29132343"/>
              <a:ext cx="2376868" cy="206007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18030611" y="30213161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18694673" y="30332304"/>
              <a:ext cx="2794536" cy="9984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flipH="1" flipV="1">
              <a:off x="19872388" y="28468312"/>
              <a:ext cx="1653643" cy="15923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>
              <a:off x="18610996" y="29207141"/>
              <a:ext cx="2362617" cy="20552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17722548" y="30497527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1265639" y="29131588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17880040" y="30462237"/>
              <a:ext cx="472893" cy="7383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18742915" y="30432834"/>
              <a:ext cx="2852513" cy="104704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9752320" y="11897666"/>
            <a:ext cx="4680000" cy="2572608"/>
            <a:chOff x="17414484" y="27924919"/>
            <a:chExt cx="4680000" cy="2572608"/>
          </a:xfrm>
        </p:grpSpPr>
        <p:sp>
          <p:nvSpPr>
            <p:cNvPr id="169" name="Oval 168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0" name="Oval 169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1" name="Oval 170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2" name="Oval 171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Oval 172"/>
            <p:cNvSpPr>
              <a:spLocks/>
            </p:cNvSpPr>
            <p:nvPr/>
          </p:nvSpPr>
          <p:spPr>
            <a:xfrm>
              <a:off x="21478357" y="29928795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18683821" y="29062383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18030611" y="30213161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 flipV="1">
              <a:off x="19872388" y="28468312"/>
              <a:ext cx="1653643" cy="15923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21118635" y="29214877"/>
              <a:ext cx="513088" cy="7634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H="1">
              <a:off x="18007942" y="30319694"/>
              <a:ext cx="3491568" cy="134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21265639" y="29131588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4843535" y="11897666"/>
            <a:ext cx="3941385" cy="2572608"/>
            <a:chOff x="17414484" y="27924919"/>
            <a:chExt cx="3941385" cy="2572608"/>
          </a:xfrm>
        </p:grpSpPr>
        <p:sp>
          <p:nvSpPr>
            <p:cNvPr id="159" name="Oval 158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0" name="Oval 159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1" name="Oval 160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2" name="Oval 161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>
              <a:off x="18036149" y="29150184"/>
              <a:ext cx="2825982" cy="10931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880901" y="11897666"/>
            <a:ext cx="3252433" cy="1289958"/>
            <a:chOff x="18103436" y="27924919"/>
            <a:chExt cx="3252433" cy="1289958"/>
          </a:xfrm>
        </p:grpSpPr>
        <p:sp>
          <p:nvSpPr>
            <p:cNvPr id="152" name="Oval 151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Oval 152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4" name="Oval 153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flipH="1" flipV="1">
              <a:off x="20048021" y="28209285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18704366" y="28891207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18698631" y="29016918"/>
              <a:ext cx="2055179" cy="650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200825" y="11897666"/>
            <a:ext cx="1944585" cy="1289958"/>
            <a:chOff x="18103436" y="27924919"/>
            <a:chExt cx="1944585" cy="1289958"/>
          </a:xfrm>
        </p:grpSpPr>
        <p:sp>
          <p:nvSpPr>
            <p:cNvPr id="149" name="Oval 148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0" name="Oval 149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5567156" y="17003066"/>
            <a:ext cx="4680000" cy="4564202"/>
            <a:chOff x="31312426" y="27326432"/>
            <a:chExt cx="4680000" cy="4564202"/>
          </a:xfrm>
        </p:grpSpPr>
        <p:sp>
          <p:nvSpPr>
            <p:cNvPr id="125" name="Oval 124"/>
            <p:cNvSpPr>
              <a:spLocks/>
            </p:cNvSpPr>
            <p:nvPr/>
          </p:nvSpPr>
          <p:spPr>
            <a:xfrm>
              <a:off x="33329836" y="27326432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6" name="Oval 125"/>
            <p:cNvSpPr>
              <a:spLocks/>
            </p:cNvSpPr>
            <p:nvPr/>
          </p:nvSpPr>
          <p:spPr>
            <a:xfrm>
              <a:off x="32001378" y="2804765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7" name="Oval 126"/>
            <p:cNvSpPr>
              <a:spLocks/>
            </p:cNvSpPr>
            <p:nvPr/>
          </p:nvSpPr>
          <p:spPr>
            <a:xfrm>
              <a:off x="34637684" y="2804765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Oval 127"/>
            <p:cNvSpPr>
              <a:spLocks/>
            </p:cNvSpPr>
            <p:nvPr/>
          </p:nvSpPr>
          <p:spPr>
            <a:xfrm>
              <a:off x="31312426" y="29330308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9" name="Oval 128"/>
            <p:cNvSpPr>
              <a:spLocks/>
            </p:cNvSpPr>
            <p:nvPr/>
          </p:nvSpPr>
          <p:spPr>
            <a:xfrm>
              <a:off x="35376299" y="29330308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0" name="Oval 129"/>
            <p:cNvSpPr>
              <a:spLocks/>
            </p:cNvSpPr>
            <p:nvPr/>
          </p:nvSpPr>
          <p:spPr>
            <a:xfrm>
              <a:off x="32001378" y="30593932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1" name="Oval 130"/>
            <p:cNvSpPr>
              <a:spLocks/>
            </p:cNvSpPr>
            <p:nvPr/>
          </p:nvSpPr>
          <p:spPr>
            <a:xfrm>
              <a:off x="34637684" y="30593932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2" name="Oval 131"/>
            <p:cNvSpPr>
              <a:spLocks/>
            </p:cNvSpPr>
            <p:nvPr/>
          </p:nvSpPr>
          <p:spPr>
            <a:xfrm>
              <a:off x="33329836" y="3132190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 flipV="1">
              <a:off x="31838323" y="27871571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32596727" y="28447993"/>
              <a:ext cx="2831019" cy="1028691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>
              <a:off x="32527275" y="28533856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>
              <a:off x="33927253" y="31079375"/>
              <a:ext cx="800661" cy="410116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H="1">
              <a:off x="31928553" y="29614674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H="1">
              <a:off x="32590034" y="29772306"/>
              <a:ext cx="2837712" cy="1011447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>
              <a:off x="32617505" y="30878298"/>
              <a:ext cx="2020179" cy="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32617505" y="28332024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33732601" y="28600487"/>
              <a:ext cx="1117803" cy="27190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 flipV="1">
              <a:off x="31862662" y="29784665"/>
              <a:ext cx="1602096" cy="1592500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>
              <a:off x="31620490" y="28533101"/>
              <a:ext cx="471118" cy="797207"/>
            </a:xfrm>
            <a:prstGeom prst="straightConnector1">
              <a:avLst/>
            </a:prstGeom>
            <a:ln w="50800">
              <a:solidFill>
                <a:srgbClr val="F564F5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33772422" y="27870872"/>
              <a:ext cx="1170891" cy="271878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33945963" y="27610798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31620490" y="29899040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32527275" y="31079375"/>
              <a:ext cx="802561" cy="5268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31910721" y="29684540"/>
              <a:ext cx="2812366" cy="98840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0252196" y="17003066"/>
            <a:ext cx="4680000" cy="3836232"/>
            <a:chOff x="31312426" y="27326432"/>
            <a:chExt cx="4680000" cy="3836232"/>
          </a:xfrm>
        </p:grpSpPr>
        <p:sp>
          <p:nvSpPr>
            <p:cNvPr id="105" name="Oval 104"/>
            <p:cNvSpPr>
              <a:spLocks/>
            </p:cNvSpPr>
            <p:nvPr/>
          </p:nvSpPr>
          <p:spPr>
            <a:xfrm>
              <a:off x="33329836" y="27326432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6" name="Oval 105"/>
            <p:cNvSpPr>
              <a:spLocks/>
            </p:cNvSpPr>
            <p:nvPr/>
          </p:nvSpPr>
          <p:spPr>
            <a:xfrm>
              <a:off x="32001378" y="2804765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7" name="Oval 106"/>
            <p:cNvSpPr>
              <a:spLocks/>
            </p:cNvSpPr>
            <p:nvPr/>
          </p:nvSpPr>
          <p:spPr>
            <a:xfrm>
              <a:off x="34637684" y="2804765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8" name="Oval 107"/>
            <p:cNvSpPr>
              <a:spLocks/>
            </p:cNvSpPr>
            <p:nvPr/>
          </p:nvSpPr>
          <p:spPr>
            <a:xfrm>
              <a:off x="31312426" y="29330308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9" name="Oval 108"/>
            <p:cNvSpPr>
              <a:spLocks/>
            </p:cNvSpPr>
            <p:nvPr/>
          </p:nvSpPr>
          <p:spPr>
            <a:xfrm>
              <a:off x="35376299" y="29330308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Oval 109"/>
            <p:cNvSpPr>
              <a:spLocks/>
            </p:cNvSpPr>
            <p:nvPr/>
          </p:nvSpPr>
          <p:spPr>
            <a:xfrm>
              <a:off x="32001378" y="30593932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1" name="Oval 110"/>
            <p:cNvSpPr>
              <a:spLocks/>
            </p:cNvSpPr>
            <p:nvPr/>
          </p:nvSpPr>
          <p:spPr>
            <a:xfrm>
              <a:off x="34637684" y="3059393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V="1">
              <a:off x="31838323" y="27871571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32596727" y="28447993"/>
              <a:ext cx="2831019" cy="10286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32527275" y="28533856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31928553" y="29614674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32590034" y="29772306"/>
              <a:ext cx="2837712" cy="101144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32617505" y="3087829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32617505" y="28332024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34945748" y="28616390"/>
              <a:ext cx="0" cy="1977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>
              <a:off x="31620490" y="28533101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3772422" y="27870872"/>
              <a:ext cx="1062901" cy="27428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3945963" y="27610798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31620490" y="29899040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 flipV="1">
              <a:off x="31910721" y="29684540"/>
              <a:ext cx="2812366" cy="98840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5016717" y="17003066"/>
            <a:ext cx="4680000" cy="3836232"/>
            <a:chOff x="31312426" y="27326432"/>
            <a:chExt cx="4680000" cy="3836232"/>
          </a:xfrm>
        </p:grpSpPr>
        <p:sp>
          <p:nvSpPr>
            <p:cNvPr id="89" name="Oval 88"/>
            <p:cNvSpPr>
              <a:spLocks/>
            </p:cNvSpPr>
            <p:nvPr/>
          </p:nvSpPr>
          <p:spPr>
            <a:xfrm>
              <a:off x="33329836" y="27326432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0" name="Oval 89"/>
            <p:cNvSpPr>
              <a:spLocks/>
            </p:cNvSpPr>
            <p:nvPr/>
          </p:nvSpPr>
          <p:spPr>
            <a:xfrm>
              <a:off x="32001378" y="2804765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" name="Oval 90"/>
            <p:cNvSpPr>
              <a:spLocks/>
            </p:cNvSpPr>
            <p:nvPr/>
          </p:nvSpPr>
          <p:spPr>
            <a:xfrm>
              <a:off x="34637684" y="2804765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2" name="Oval 91"/>
            <p:cNvSpPr>
              <a:spLocks/>
            </p:cNvSpPr>
            <p:nvPr/>
          </p:nvSpPr>
          <p:spPr>
            <a:xfrm>
              <a:off x="31312426" y="29330308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" name="Oval 92"/>
            <p:cNvSpPr>
              <a:spLocks/>
            </p:cNvSpPr>
            <p:nvPr/>
          </p:nvSpPr>
          <p:spPr>
            <a:xfrm>
              <a:off x="35376299" y="29330308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Oval 93"/>
            <p:cNvSpPr>
              <a:spLocks/>
            </p:cNvSpPr>
            <p:nvPr/>
          </p:nvSpPr>
          <p:spPr>
            <a:xfrm>
              <a:off x="32001378" y="3059393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V="1">
              <a:off x="31838323" y="27871571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2596727" y="28447993"/>
              <a:ext cx="2831019" cy="10286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32527275" y="28533856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31928553" y="29614674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>
              <a:off x="32590034" y="29772306"/>
              <a:ext cx="2837712" cy="101144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32617505" y="28332024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31620490" y="28533101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32309442" y="27895164"/>
              <a:ext cx="1368678" cy="2698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3945963" y="27610798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31620490" y="29899040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9752320" y="17003066"/>
            <a:ext cx="4680000" cy="2572608"/>
            <a:chOff x="19412161" y="36816186"/>
            <a:chExt cx="4680000" cy="2572608"/>
          </a:xfrm>
        </p:grpSpPr>
        <p:sp>
          <p:nvSpPr>
            <p:cNvPr id="74" name="Oval 73"/>
            <p:cNvSpPr>
              <a:spLocks/>
            </p:cNvSpPr>
            <p:nvPr/>
          </p:nvSpPr>
          <p:spPr>
            <a:xfrm>
              <a:off x="21429571" y="36816186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5" name="Oval 74"/>
            <p:cNvSpPr>
              <a:spLocks/>
            </p:cNvSpPr>
            <p:nvPr/>
          </p:nvSpPr>
          <p:spPr>
            <a:xfrm>
              <a:off x="20101113" y="3753741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Oval 75"/>
            <p:cNvSpPr>
              <a:spLocks/>
            </p:cNvSpPr>
            <p:nvPr/>
          </p:nvSpPr>
          <p:spPr>
            <a:xfrm>
              <a:off x="22737419" y="3753741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Oval 76"/>
            <p:cNvSpPr>
              <a:spLocks/>
            </p:cNvSpPr>
            <p:nvPr/>
          </p:nvSpPr>
          <p:spPr>
            <a:xfrm>
              <a:off x="19412161" y="3882006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Oval 77"/>
            <p:cNvSpPr>
              <a:spLocks/>
            </p:cNvSpPr>
            <p:nvPr/>
          </p:nvSpPr>
          <p:spPr>
            <a:xfrm>
              <a:off x="23476034" y="3882006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19938058" y="37361325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0696462" y="37937747"/>
              <a:ext cx="2831019" cy="10286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20010603" y="38023610"/>
              <a:ext cx="2812220" cy="9611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20028288" y="39104428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20717240" y="3782177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19720225" y="38022855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22045698" y="37100552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9994973" y="39248223"/>
              <a:ext cx="3532508" cy="21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21830853" y="37360626"/>
              <a:ext cx="1735411" cy="15427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3263316" y="38022855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4843535" y="17003066"/>
            <a:ext cx="3941385" cy="2572608"/>
            <a:chOff x="19412161" y="36816186"/>
            <a:chExt cx="3941385" cy="2572608"/>
          </a:xfrm>
        </p:grpSpPr>
        <p:sp>
          <p:nvSpPr>
            <p:cNvPr id="64" name="Oval 63"/>
            <p:cNvSpPr>
              <a:spLocks/>
            </p:cNvSpPr>
            <p:nvPr/>
          </p:nvSpPr>
          <p:spPr>
            <a:xfrm>
              <a:off x="21429571" y="36816186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5" name="Oval 64"/>
            <p:cNvSpPr>
              <a:spLocks/>
            </p:cNvSpPr>
            <p:nvPr/>
          </p:nvSpPr>
          <p:spPr>
            <a:xfrm>
              <a:off x="20101113" y="3753741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" name="Oval 65"/>
            <p:cNvSpPr>
              <a:spLocks/>
            </p:cNvSpPr>
            <p:nvPr/>
          </p:nvSpPr>
          <p:spPr>
            <a:xfrm>
              <a:off x="22737419" y="3753741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7" name="Oval 66"/>
            <p:cNvSpPr>
              <a:spLocks/>
            </p:cNvSpPr>
            <p:nvPr/>
          </p:nvSpPr>
          <p:spPr>
            <a:xfrm>
              <a:off x="19412161" y="3882006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19938058" y="37361325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19851599" y="38106144"/>
              <a:ext cx="507569" cy="730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0010603" y="38023610"/>
              <a:ext cx="2812220" cy="9611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0717240" y="3782177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9650155" y="38008270"/>
              <a:ext cx="514294" cy="8117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22045698" y="37100552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880901" y="17003066"/>
            <a:ext cx="3252433" cy="1289958"/>
            <a:chOff x="20101113" y="36816186"/>
            <a:chExt cx="3252433" cy="1289958"/>
          </a:xfrm>
        </p:grpSpPr>
        <p:sp>
          <p:nvSpPr>
            <p:cNvPr id="58" name="Oval 57"/>
            <p:cNvSpPr>
              <a:spLocks/>
            </p:cNvSpPr>
            <p:nvPr/>
          </p:nvSpPr>
          <p:spPr>
            <a:xfrm>
              <a:off x="21429571" y="36816186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Oval 58"/>
            <p:cNvSpPr>
              <a:spLocks/>
            </p:cNvSpPr>
            <p:nvPr/>
          </p:nvSpPr>
          <p:spPr>
            <a:xfrm>
              <a:off x="20101113" y="3753741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Oval 59"/>
            <p:cNvSpPr>
              <a:spLocks/>
            </p:cNvSpPr>
            <p:nvPr/>
          </p:nvSpPr>
          <p:spPr>
            <a:xfrm>
              <a:off x="22737419" y="3753741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20708108" y="37896233"/>
              <a:ext cx="2051816" cy="88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0717240" y="3774553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045698" y="37100552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200825" y="17003066"/>
            <a:ext cx="1944585" cy="1289958"/>
            <a:chOff x="20101113" y="36816186"/>
            <a:chExt cx="1944585" cy="1289958"/>
          </a:xfrm>
        </p:grpSpPr>
        <p:sp>
          <p:nvSpPr>
            <p:cNvPr id="55" name="Oval 54"/>
            <p:cNvSpPr>
              <a:spLocks/>
            </p:cNvSpPr>
            <p:nvPr/>
          </p:nvSpPr>
          <p:spPr>
            <a:xfrm>
              <a:off x="21429571" y="36816186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Oval 55"/>
            <p:cNvSpPr>
              <a:spLocks/>
            </p:cNvSpPr>
            <p:nvPr/>
          </p:nvSpPr>
          <p:spPr>
            <a:xfrm>
              <a:off x="20101113" y="3753741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20627010" y="37100552"/>
              <a:ext cx="80256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26765455" y="21643468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(e)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136783" y="21643468"/>
            <a:ext cx="85151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(f)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344342" y="21643468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latin typeface="Arial" charset="0"/>
                <a:ea typeface="Arial" charset="0"/>
                <a:cs typeface="Arial" charset="0"/>
              </a:rPr>
              <a:t>(g)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69675" y="12472002"/>
            <a:ext cx="2213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+y,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49733" y="17516001"/>
            <a:ext cx="2253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2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+z, A</a:t>
            </a:r>
            <a:r>
              <a:rPr lang="en-US" sz="42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7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76" y="3023457"/>
            <a:ext cx="7517876" cy="7543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647276" y="8707726"/>
            <a:ext cx="2596959" cy="2134574"/>
            <a:chOff x="718415" y="4815600"/>
            <a:chExt cx="2596959" cy="2134574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325774" y="14498662"/>
            <a:ext cx="3118725" cy="9437527"/>
            <a:chOff x="9027319" y="9094787"/>
            <a:chExt cx="5562600" cy="1421457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319" y="9094787"/>
              <a:ext cx="5562600" cy="1368147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425288" y="22243163"/>
              <a:ext cx="4280244" cy="10662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Z direction</a:t>
              </a:r>
              <a:endParaRPr lang="en-US" sz="4000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3" y="15838173"/>
            <a:ext cx="2468580" cy="68385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78" y="15999051"/>
            <a:ext cx="3756646" cy="6478994"/>
          </a:xfrm>
          <a:prstGeom prst="rect">
            <a:avLst/>
          </a:prstGeom>
        </p:spPr>
      </p:pic>
      <p:grpSp>
        <p:nvGrpSpPr>
          <p:cNvPr id="142" name="Group 141"/>
          <p:cNvGrpSpPr/>
          <p:nvPr/>
        </p:nvGrpSpPr>
        <p:grpSpPr>
          <a:xfrm>
            <a:off x="15809119" y="17995936"/>
            <a:ext cx="4744463" cy="4680764"/>
            <a:chOff x="19519079" y="11153009"/>
            <a:chExt cx="4744463" cy="4680764"/>
          </a:xfrm>
        </p:grpSpPr>
        <p:sp>
          <p:nvSpPr>
            <p:cNvPr id="4" name="Oval 3"/>
            <p:cNvSpPr>
              <a:spLocks/>
            </p:cNvSpPr>
            <p:nvPr/>
          </p:nvSpPr>
          <p:spPr>
            <a:xfrm>
              <a:off x="21522600" y="1115300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" name="Oval 4"/>
            <p:cNvSpPr>
              <a:spLocks/>
            </p:cNvSpPr>
            <p:nvPr/>
          </p:nvSpPr>
          <p:spPr>
            <a:xfrm>
              <a:off x="20280348" y="1161034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19519079" y="12886559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23647415" y="12886559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19771519" y="14361550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20896475" y="15265041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Arrow Connector 11"/>
            <p:cNvCxnSpPr>
              <a:stCxn id="4" idx="2"/>
            </p:cNvCxnSpPr>
            <p:nvPr/>
          </p:nvCxnSpPr>
          <p:spPr>
            <a:xfrm flipH="1">
              <a:off x="20851360" y="11437375"/>
              <a:ext cx="671240" cy="307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5" idx="5"/>
            </p:cNvCxnSpPr>
            <p:nvPr/>
          </p:nvCxnSpPr>
          <p:spPr>
            <a:xfrm flipH="1" flipV="1">
              <a:off x="20806245" y="12095791"/>
              <a:ext cx="2881751" cy="9653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1"/>
              <a:endCxn id="4" idx="5"/>
            </p:cNvCxnSpPr>
            <p:nvPr/>
          </p:nvCxnSpPr>
          <p:spPr>
            <a:xfrm flipH="1" flipV="1">
              <a:off x="22048497" y="11638452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5" idx="6"/>
              <a:endCxn id="6" idx="2"/>
            </p:cNvCxnSpPr>
            <p:nvPr/>
          </p:nvCxnSpPr>
          <p:spPr>
            <a:xfrm>
              <a:off x="20896475" y="11894714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4" idx="3"/>
              <a:endCxn id="7" idx="7"/>
            </p:cNvCxnSpPr>
            <p:nvPr/>
          </p:nvCxnSpPr>
          <p:spPr>
            <a:xfrm flipH="1">
              <a:off x="20044976" y="11638452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0" idx="1"/>
              <a:endCxn id="7" idx="6"/>
            </p:cNvCxnSpPr>
            <p:nvPr/>
          </p:nvCxnSpPr>
          <p:spPr>
            <a:xfrm flipH="1" flipV="1">
              <a:off x="20135206" y="13170925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20094020" y="13274746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>
              <a:spLocks/>
            </p:cNvSpPr>
            <p:nvPr/>
          </p:nvSpPr>
          <p:spPr>
            <a:xfrm>
              <a:off x="23379933" y="14361550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20117813" y="11990910"/>
              <a:ext cx="2801891" cy="10709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6" idx="3"/>
            </p:cNvCxnSpPr>
            <p:nvPr/>
          </p:nvCxnSpPr>
          <p:spPr>
            <a:xfrm flipV="1">
              <a:off x="20247016" y="12095791"/>
              <a:ext cx="2738933" cy="23096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358722" y="12178506"/>
              <a:ext cx="2745889" cy="231487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/>
            </p:cNvSpPr>
            <p:nvPr/>
          </p:nvSpPr>
          <p:spPr>
            <a:xfrm>
              <a:off x="22895719" y="1161034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H="1" flipV="1">
              <a:off x="20330498" y="14795097"/>
              <a:ext cx="633144" cy="5401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20237828" y="14898918"/>
              <a:ext cx="658647" cy="5753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1" idx="6"/>
              <a:endCxn id="13" idx="2"/>
            </p:cNvCxnSpPr>
            <p:nvPr/>
          </p:nvCxnSpPr>
          <p:spPr>
            <a:xfrm>
              <a:off x="21512602" y="15549407"/>
              <a:ext cx="815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2753782" y="13383850"/>
              <a:ext cx="974796" cy="190030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2612763" y="13274746"/>
              <a:ext cx="1047531" cy="20094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3" idx="1"/>
            </p:cNvCxnSpPr>
            <p:nvPr/>
          </p:nvCxnSpPr>
          <p:spPr>
            <a:xfrm>
              <a:off x="20387646" y="14721258"/>
              <a:ext cx="2030370" cy="627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endCxn id="6" idx="4"/>
            </p:cNvCxnSpPr>
            <p:nvPr/>
          </p:nvCxnSpPr>
          <p:spPr>
            <a:xfrm flipV="1">
              <a:off x="22536678" y="12179080"/>
              <a:ext cx="667105" cy="310507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/>
            </p:cNvSpPr>
            <p:nvPr/>
          </p:nvSpPr>
          <p:spPr>
            <a:xfrm>
              <a:off x="22327786" y="1526504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3" name="Straight Arrow Connector 112"/>
            <p:cNvCxnSpPr>
              <a:stCxn id="9" idx="6"/>
              <a:endCxn id="10" idx="2"/>
            </p:cNvCxnSpPr>
            <p:nvPr/>
          </p:nvCxnSpPr>
          <p:spPr>
            <a:xfrm>
              <a:off x="20387646" y="14645916"/>
              <a:ext cx="29922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3" idx="6"/>
              <a:endCxn id="10" idx="4"/>
            </p:cNvCxnSpPr>
            <p:nvPr/>
          </p:nvCxnSpPr>
          <p:spPr>
            <a:xfrm flipV="1">
              <a:off x="22943913" y="14930282"/>
              <a:ext cx="744084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1" idx="0"/>
            </p:cNvCxnSpPr>
            <p:nvPr/>
          </p:nvCxnSpPr>
          <p:spPr>
            <a:xfrm flipH="1">
              <a:off x="21204539" y="13129266"/>
              <a:ext cx="2440057" cy="21357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1414713" y="14782714"/>
              <a:ext cx="2006605" cy="57677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22063547" y="13798136"/>
            <a:ext cx="5660650" cy="9578528"/>
            <a:chOff x="16396869" y="2008186"/>
            <a:chExt cx="5660650" cy="9578528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96869" y="2008186"/>
              <a:ext cx="5660650" cy="9332091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18162542" y="10878828"/>
              <a:ext cx="239976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00" smtClean="0"/>
                <a:t>Y </a:t>
              </a:r>
              <a:r>
                <a:rPr lang="en-US" sz="4000" dirty="0" smtClean="0"/>
                <a:t>direction</a:t>
              </a:r>
              <a:endParaRPr lang="en-US" sz="4000" dirty="0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29324397" y="16300183"/>
            <a:ext cx="4744463" cy="4680764"/>
            <a:chOff x="29324397" y="16300183"/>
            <a:chExt cx="4744463" cy="4680764"/>
          </a:xfrm>
        </p:grpSpPr>
        <p:sp>
          <p:nvSpPr>
            <p:cNvPr id="146" name="Oval 145"/>
            <p:cNvSpPr>
              <a:spLocks/>
            </p:cNvSpPr>
            <p:nvPr/>
          </p:nvSpPr>
          <p:spPr>
            <a:xfrm>
              <a:off x="31327918" y="1630018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7" name="Oval 146"/>
            <p:cNvSpPr>
              <a:spLocks/>
            </p:cNvSpPr>
            <p:nvPr/>
          </p:nvSpPr>
          <p:spPr>
            <a:xfrm>
              <a:off x="30085666" y="1675752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8" name="Oval 147"/>
            <p:cNvSpPr>
              <a:spLocks/>
            </p:cNvSpPr>
            <p:nvPr/>
          </p:nvSpPr>
          <p:spPr>
            <a:xfrm>
              <a:off x="29324397" y="180337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9" name="Oval 148"/>
            <p:cNvSpPr>
              <a:spLocks/>
            </p:cNvSpPr>
            <p:nvPr/>
          </p:nvSpPr>
          <p:spPr>
            <a:xfrm>
              <a:off x="33452733" y="180337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0" name="Oval 149"/>
            <p:cNvSpPr>
              <a:spLocks/>
            </p:cNvSpPr>
            <p:nvPr/>
          </p:nvSpPr>
          <p:spPr>
            <a:xfrm>
              <a:off x="29576837" y="19508724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9" name="Oval 158"/>
            <p:cNvSpPr>
              <a:spLocks/>
            </p:cNvSpPr>
            <p:nvPr/>
          </p:nvSpPr>
          <p:spPr>
            <a:xfrm>
              <a:off x="33185251" y="19508724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3" name="Oval 162"/>
            <p:cNvSpPr>
              <a:spLocks/>
            </p:cNvSpPr>
            <p:nvPr/>
          </p:nvSpPr>
          <p:spPr>
            <a:xfrm>
              <a:off x="32701037" y="1675752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6" name="Straight Arrow Connector 165"/>
            <p:cNvCxnSpPr>
              <a:endCxn id="159" idx="1"/>
            </p:cNvCxnSpPr>
            <p:nvPr/>
          </p:nvCxnSpPr>
          <p:spPr>
            <a:xfrm>
              <a:off x="31738995" y="16868915"/>
              <a:ext cx="1536486" cy="2723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/>
            <p:cNvSpPr>
              <a:spLocks/>
            </p:cNvSpPr>
            <p:nvPr/>
          </p:nvSpPr>
          <p:spPr>
            <a:xfrm>
              <a:off x="32133104" y="20412215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8" name="Straight Arrow Connector 177"/>
            <p:cNvCxnSpPr>
              <a:endCxn id="171" idx="0"/>
            </p:cNvCxnSpPr>
            <p:nvPr/>
          </p:nvCxnSpPr>
          <p:spPr>
            <a:xfrm>
              <a:off x="31562294" y="16868915"/>
              <a:ext cx="878874" cy="35433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46" idx="5"/>
              <a:endCxn id="149" idx="1"/>
            </p:cNvCxnSpPr>
            <p:nvPr/>
          </p:nvCxnSpPr>
          <p:spPr>
            <a:xfrm>
              <a:off x="31853815" y="16785626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46" idx="3"/>
              <a:endCxn id="148" idx="7"/>
            </p:cNvCxnSpPr>
            <p:nvPr/>
          </p:nvCxnSpPr>
          <p:spPr>
            <a:xfrm flipH="1">
              <a:off x="29850294" y="16785626"/>
              <a:ext cx="1567854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47" idx="5"/>
            </p:cNvCxnSpPr>
            <p:nvPr/>
          </p:nvCxnSpPr>
          <p:spPr>
            <a:xfrm>
              <a:off x="30611563" y="17242965"/>
              <a:ext cx="2841170" cy="964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47" idx="4"/>
              <a:endCxn id="151" idx="0"/>
            </p:cNvCxnSpPr>
            <p:nvPr/>
          </p:nvCxnSpPr>
          <p:spPr>
            <a:xfrm>
              <a:off x="30393730" y="17326254"/>
              <a:ext cx="616127" cy="308596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63" idx="2"/>
              <a:endCxn id="147" idx="6"/>
            </p:cNvCxnSpPr>
            <p:nvPr/>
          </p:nvCxnSpPr>
          <p:spPr>
            <a:xfrm flipH="1">
              <a:off x="30701793" y="17041888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47" idx="3"/>
              <a:endCxn id="148" idx="0"/>
            </p:cNvCxnSpPr>
            <p:nvPr/>
          </p:nvCxnSpPr>
          <p:spPr>
            <a:xfrm flipH="1">
              <a:off x="29632461" y="17242965"/>
              <a:ext cx="543435" cy="7907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50" idx="7"/>
              <a:endCxn id="163" idx="3"/>
            </p:cNvCxnSpPr>
            <p:nvPr/>
          </p:nvCxnSpPr>
          <p:spPr>
            <a:xfrm flipV="1">
              <a:off x="30102734" y="17242965"/>
              <a:ext cx="2688533" cy="23490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51" idx="2"/>
              <a:endCxn id="150" idx="4"/>
            </p:cNvCxnSpPr>
            <p:nvPr/>
          </p:nvCxnSpPr>
          <p:spPr>
            <a:xfrm flipH="1" flipV="1">
              <a:off x="29884901" y="20077456"/>
              <a:ext cx="816892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49" idx="2"/>
            </p:cNvCxnSpPr>
            <p:nvPr/>
          </p:nvCxnSpPr>
          <p:spPr>
            <a:xfrm flipH="1">
              <a:off x="30175896" y="18318099"/>
              <a:ext cx="3276837" cy="142620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endCxn id="150" idx="1"/>
            </p:cNvCxnSpPr>
            <p:nvPr/>
          </p:nvCxnSpPr>
          <p:spPr>
            <a:xfrm>
              <a:off x="29535154" y="18585307"/>
              <a:ext cx="131913" cy="10067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59" idx="4"/>
              <a:endCxn id="171" idx="6"/>
            </p:cNvCxnSpPr>
            <p:nvPr/>
          </p:nvCxnSpPr>
          <p:spPr>
            <a:xfrm flipH="1">
              <a:off x="32749231" y="20077456"/>
              <a:ext cx="744084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H="1">
              <a:off x="31300853" y="19867850"/>
              <a:ext cx="1893466" cy="7051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49" idx="4"/>
              <a:endCxn id="159" idx="7"/>
            </p:cNvCxnSpPr>
            <p:nvPr/>
          </p:nvCxnSpPr>
          <p:spPr>
            <a:xfrm flipH="1">
              <a:off x="33711148" y="18602465"/>
              <a:ext cx="49649" cy="98954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48" idx="6"/>
            </p:cNvCxnSpPr>
            <p:nvPr/>
          </p:nvCxnSpPr>
          <p:spPr>
            <a:xfrm>
              <a:off x="29940524" y="18318099"/>
              <a:ext cx="3253794" cy="13738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171" idx="2"/>
              <a:endCxn id="151" idx="6"/>
            </p:cNvCxnSpPr>
            <p:nvPr/>
          </p:nvCxnSpPr>
          <p:spPr>
            <a:xfrm flipH="1">
              <a:off x="31317920" y="20696581"/>
              <a:ext cx="815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H="1">
              <a:off x="31178044" y="18451781"/>
              <a:ext cx="2289731" cy="203519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>
              <a:spLocks/>
            </p:cNvSpPr>
            <p:nvPr/>
          </p:nvSpPr>
          <p:spPr>
            <a:xfrm>
              <a:off x="30701793" y="20412215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0" name="Straight Arrow Connector 269"/>
            <p:cNvCxnSpPr>
              <a:stCxn id="149" idx="3"/>
              <a:endCxn id="171" idx="7"/>
            </p:cNvCxnSpPr>
            <p:nvPr/>
          </p:nvCxnSpPr>
          <p:spPr>
            <a:xfrm flipH="1">
              <a:off x="32659001" y="18519176"/>
              <a:ext cx="883962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48" idx="5"/>
              <a:endCxn id="171" idx="1"/>
            </p:cNvCxnSpPr>
            <p:nvPr/>
          </p:nvCxnSpPr>
          <p:spPr>
            <a:xfrm>
              <a:off x="29850294" y="18519176"/>
              <a:ext cx="2373040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18925889" y="2358213"/>
            <a:ext cx="3512630" cy="10568660"/>
            <a:chOff x="18925889" y="2358213"/>
            <a:chExt cx="3512630" cy="1056866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25889" y="2358213"/>
              <a:ext cx="3512630" cy="10262157"/>
            </a:xfrm>
            <a:prstGeom prst="rect">
              <a:avLst/>
            </a:prstGeom>
          </p:spPr>
        </p:pic>
        <p:sp>
          <p:nvSpPr>
            <p:cNvPr id="288" name="TextBox 287"/>
            <p:cNvSpPr txBox="1"/>
            <p:nvPr/>
          </p:nvSpPr>
          <p:spPr>
            <a:xfrm>
              <a:off x="19273389" y="12218987"/>
              <a:ext cx="242540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X direction</a:t>
              </a:r>
              <a:endParaRPr lang="en-US" sz="4000" dirty="0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25958263" y="5208587"/>
            <a:ext cx="4744463" cy="4680764"/>
            <a:chOff x="25958263" y="5208587"/>
            <a:chExt cx="4744463" cy="4680764"/>
          </a:xfrm>
        </p:grpSpPr>
        <p:sp>
          <p:nvSpPr>
            <p:cNvPr id="291" name="Oval 290"/>
            <p:cNvSpPr>
              <a:spLocks/>
            </p:cNvSpPr>
            <p:nvPr/>
          </p:nvSpPr>
          <p:spPr>
            <a:xfrm>
              <a:off x="27961784" y="5208587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3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2" name="Oval 291"/>
            <p:cNvSpPr>
              <a:spLocks/>
            </p:cNvSpPr>
            <p:nvPr/>
          </p:nvSpPr>
          <p:spPr>
            <a:xfrm>
              <a:off x="26719532" y="5665926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3" name="Oval 292"/>
            <p:cNvSpPr>
              <a:spLocks/>
            </p:cNvSpPr>
            <p:nvPr/>
          </p:nvSpPr>
          <p:spPr>
            <a:xfrm>
              <a:off x="25958263" y="6942137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4" name="Oval 293"/>
            <p:cNvSpPr>
              <a:spLocks/>
            </p:cNvSpPr>
            <p:nvPr/>
          </p:nvSpPr>
          <p:spPr>
            <a:xfrm>
              <a:off x="30086599" y="6942137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5" name="Oval 294"/>
            <p:cNvSpPr>
              <a:spLocks/>
            </p:cNvSpPr>
            <p:nvPr/>
          </p:nvSpPr>
          <p:spPr>
            <a:xfrm>
              <a:off x="26210703" y="8417128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6" name="Oval 295"/>
            <p:cNvSpPr>
              <a:spLocks/>
            </p:cNvSpPr>
            <p:nvPr/>
          </p:nvSpPr>
          <p:spPr>
            <a:xfrm>
              <a:off x="29819117" y="8417128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9" name="Oval 298"/>
            <p:cNvSpPr>
              <a:spLocks/>
            </p:cNvSpPr>
            <p:nvPr/>
          </p:nvSpPr>
          <p:spPr>
            <a:xfrm>
              <a:off x="28766970" y="9320619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9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H="1">
              <a:off x="27335659" y="5630010"/>
              <a:ext cx="653795" cy="2302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Oval 316"/>
            <p:cNvSpPr>
              <a:spLocks/>
            </p:cNvSpPr>
            <p:nvPr/>
          </p:nvSpPr>
          <p:spPr>
            <a:xfrm>
              <a:off x="27335659" y="9320619"/>
              <a:ext cx="616127" cy="568732"/>
            </a:xfrm>
            <a:prstGeom prst="ellipse">
              <a:avLst/>
            </a:prstGeom>
            <a:solidFill>
              <a:srgbClr val="E6FA7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3" name="Straight Arrow Connector 322"/>
            <p:cNvCxnSpPr/>
            <p:nvPr/>
          </p:nvCxnSpPr>
          <p:spPr>
            <a:xfrm flipH="1">
              <a:off x="27250750" y="5492953"/>
              <a:ext cx="711034" cy="24206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91" idx="5"/>
              <a:endCxn id="294" idx="1"/>
            </p:cNvCxnSpPr>
            <p:nvPr/>
          </p:nvCxnSpPr>
          <p:spPr>
            <a:xfrm>
              <a:off x="28487681" y="5694030"/>
              <a:ext cx="1689148" cy="13313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297" idx="2"/>
              <a:endCxn id="292" idx="6"/>
            </p:cNvCxnSpPr>
            <p:nvPr/>
          </p:nvCxnSpPr>
          <p:spPr>
            <a:xfrm flipH="1">
              <a:off x="27335659" y="5950292"/>
              <a:ext cx="199924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293" idx="7"/>
            </p:cNvCxnSpPr>
            <p:nvPr/>
          </p:nvCxnSpPr>
          <p:spPr>
            <a:xfrm flipV="1">
              <a:off x="26484160" y="6035249"/>
              <a:ext cx="2898937" cy="99017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295" idx="7"/>
            </p:cNvCxnSpPr>
            <p:nvPr/>
          </p:nvCxnSpPr>
          <p:spPr>
            <a:xfrm flipH="1">
              <a:off x="26736600" y="6220462"/>
              <a:ext cx="2774807" cy="22799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H="1">
              <a:off x="26628787" y="6104342"/>
              <a:ext cx="2828223" cy="232441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Oval 296"/>
            <p:cNvSpPr>
              <a:spLocks/>
            </p:cNvSpPr>
            <p:nvPr/>
          </p:nvSpPr>
          <p:spPr>
            <a:xfrm>
              <a:off x="29334903" y="5665926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0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62" name="Straight Arrow Connector 361"/>
            <p:cNvCxnSpPr>
              <a:endCxn id="297" idx="4"/>
            </p:cNvCxnSpPr>
            <p:nvPr/>
          </p:nvCxnSpPr>
          <p:spPr>
            <a:xfrm flipV="1">
              <a:off x="27771679" y="6234658"/>
              <a:ext cx="1871288" cy="31003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293" idx="5"/>
              <a:endCxn id="296" idx="2"/>
            </p:cNvCxnSpPr>
            <p:nvPr/>
          </p:nvCxnSpPr>
          <p:spPr>
            <a:xfrm>
              <a:off x="26484160" y="7427580"/>
              <a:ext cx="3334957" cy="1273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294" idx="2"/>
              <a:endCxn id="293" idx="6"/>
            </p:cNvCxnSpPr>
            <p:nvPr/>
          </p:nvCxnSpPr>
          <p:spPr>
            <a:xfrm flipH="1">
              <a:off x="26574390" y="7226503"/>
              <a:ext cx="351220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99" idx="7"/>
              <a:endCxn id="294" idx="3"/>
            </p:cNvCxnSpPr>
            <p:nvPr/>
          </p:nvCxnSpPr>
          <p:spPr>
            <a:xfrm flipV="1">
              <a:off x="29292867" y="7427580"/>
              <a:ext cx="883962" cy="19763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endCxn id="295" idx="6"/>
            </p:cNvCxnSpPr>
            <p:nvPr/>
          </p:nvCxnSpPr>
          <p:spPr>
            <a:xfrm flipH="1">
              <a:off x="26826830" y="7337521"/>
              <a:ext cx="3275904" cy="13639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17" idx="2"/>
            </p:cNvCxnSpPr>
            <p:nvPr/>
          </p:nvCxnSpPr>
          <p:spPr>
            <a:xfrm flipH="1" flipV="1">
              <a:off x="26563259" y="8985860"/>
              <a:ext cx="772400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/>
            <p:nvPr/>
          </p:nvCxnSpPr>
          <p:spPr>
            <a:xfrm flipH="1">
              <a:off x="27933628" y="8812136"/>
              <a:ext cx="1916667" cy="6801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17" idx="6"/>
              <a:endCxn id="299" idx="2"/>
            </p:cNvCxnSpPr>
            <p:nvPr/>
          </p:nvCxnSpPr>
          <p:spPr>
            <a:xfrm>
              <a:off x="27951786" y="9604985"/>
              <a:ext cx="8151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299" idx="6"/>
              <a:endCxn id="296" idx="4"/>
            </p:cNvCxnSpPr>
            <p:nvPr/>
          </p:nvCxnSpPr>
          <p:spPr>
            <a:xfrm flipV="1">
              <a:off x="29383097" y="8985860"/>
              <a:ext cx="744084" cy="6191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566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19" y="9128925"/>
            <a:ext cx="4735670" cy="47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19" y="9128925"/>
            <a:ext cx="4735670" cy="475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1" y="2233801"/>
            <a:ext cx="4735670" cy="475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04" y="2233801"/>
            <a:ext cx="4735670" cy="475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680" y="2233801"/>
            <a:ext cx="4735670" cy="475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762" y="2233801"/>
            <a:ext cx="4735670" cy="475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844" y="2233801"/>
            <a:ext cx="4735670" cy="475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621" y="2233801"/>
            <a:ext cx="4735670" cy="47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519" y="2233801"/>
            <a:ext cx="4735670" cy="475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919" y="8737425"/>
            <a:ext cx="5016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328</Words>
  <Application>Microsoft Macintosh PowerPoint</Application>
  <PresentationFormat>Custom</PresentationFormat>
  <Paragraphs>258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184</cp:revision>
  <cp:lastPrinted>2018-05-16T05:38:38Z</cp:lastPrinted>
  <dcterms:created xsi:type="dcterms:W3CDTF">2006-08-16T00:00:00Z</dcterms:created>
  <dcterms:modified xsi:type="dcterms:W3CDTF">2018-05-27T12:33:35Z</dcterms:modified>
</cp:coreProperties>
</file>